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  <p:sldMasterId id="2147483724" r:id="rId2"/>
    <p:sldMasterId id="2147483750" r:id="rId3"/>
  </p:sldMasterIdLst>
  <p:notesMasterIdLst>
    <p:notesMasterId r:id="rId10"/>
  </p:notesMasterIdLst>
  <p:sldIdLst>
    <p:sldId id="280" r:id="rId4"/>
    <p:sldId id="306" r:id="rId5"/>
    <p:sldId id="446" r:id="rId6"/>
    <p:sldId id="445" r:id="rId7"/>
    <p:sldId id="270" r:id="rId8"/>
    <p:sldId id="28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7" autoAdjust="0"/>
    <p:restoredTop sz="88992" autoAdjust="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6CFD9A-EE70-4FB7-9ACE-FA7FFB0D0DCE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ACA635-F5A0-4A66-AE2B-A5DB5CC9D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919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l">
              <a:buAutoNum type="arabicPeriod"/>
            </a:pPr>
            <a:r>
              <a:rPr lang="en-GB" dirty="0">
                <a:solidFill>
                  <a:srgbClr val="FFFFFF"/>
                </a:solidFill>
              </a:rPr>
              <a:t>NDC2015.2 and NDC2017.2: </a:t>
            </a:r>
            <a:r>
              <a:rPr lang="en-GB" dirty="0" err="1">
                <a:solidFill>
                  <a:srgbClr val="FFFFFF"/>
                </a:solidFill>
              </a:rPr>
              <a:t>AirShoppingRS</a:t>
            </a:r>
            <a:r>
              <a:rPr lang="en-GB" dirty="0">
                <a:solidFill>
                  <a:srgbClr val="FFFFFF"/>
                </a:solidFill>
              </a:rPr>
              <a:t>/</a:t>
            </a:r>
            <a:r>
              <a:rPr lang="en-GB" dirty="0" err="1">
                <a:solidFill>
                  <a:srgbClr val="FFFFFF"/>
                </a:solidFill>
              </a:rPr>
              <a:t>DataLists</a:t>
            </a:r>
            <a:r>
              <a:rPr lang="en-GB" dirty="0">
                <a:solidFill>
                  <a:srgbClr val="FFFFFF"/>
                </a:solidFill>
              </a:rPr>
              <a:t>/</a:t>
            </a:r>
            <a:r>
              <a:rPr lang="en-GB" dirty="0" err="1">
                <a:solidFill>
                  <a:srgbClr val="FFFFFF"/>
                </a:solidFill>
              </a:rPr>
              <a:t>MediaList</a:t>
            </a:r>
            <a:r>
              <a:rPr lang="en-GB" dirty="0">
                <a:solidFill>
                  <a:srgbClr val="FFFFFF"/>
                </a:solidFill>
              </a:rPr>
              <a:t>/Media/</a:t>
            </a:r>
            <a:r>
              <a:rPr lang="en-GB" dirty="0" err="1">
                <a:solidFill>
                  <a:srgbClr val="FFFFFF"/>
                </a:solidFill>
              </a:rPr>
              <a:t>MediaLink</a:t>
            </a:r>
            <a:r>
              <a:rPr lang="en-GB" dirty="0">
                <a:solidFill>
                  <a:srgbClr val="FFFFFF"/>
                </a:solidFill>
              </a:rPr>
              <a:t> and </a:t>
            </a:r>
            <a:r>
              <a:rPr lang="en-US" dirty="0" err="1">
                <a:solidFill>
                  <a:srgbClr val="FFFFFF"/>
                </a:solidFill>
              </a:rPr>
              <a:t>AirShoppingRS</a:t>
            </a:r>
            <a:r>
              <a:rPr lang="en-US" dirty="0">
                <a:solidFill>
                  <a:srgbClr val="FFFFFF"/>
                </a:solidFill>
              </a:rPr>
              <a:t>/</a:t>
            </a:r>
            <a:r>
              <a:rPr lang="en-US" dirty="0" err="1">
                <a:solidFill>
                  <a:srgbClr val="FFFFFF"/>
                </a:solidFill>
              </a:rPr>
              <a:t>OffersGroup</a:t>
            </a:r>
            <a:r>
              <a:rPr lang="en-US" dirty="0">
                <a:solidFill>
                  <a:srgbClr val="FFFFFF"/>
                </a:solidFill>
              </a:rPr>
              <a:t>/</a:t>
            </a:r>
            <a:r>
              <a:rPr lang="en-US" dirty="0" err="1">
                <a:solidFill>
                  <a:srgbClr val="FFFFFF"/>
                </a:solidFill>
              </a:rPr>
              <a:t>AirlineOffers</a:t>
            </a:r>
            <a:r>
              <a:rPr lang="en-US" dirty="0">
                <a:solidFill>
                  <a:srgbClr val="FFFFFF"/>
                </a:solidFill>
              </a:rPr>
              <a:t>/Offer/</a:t>
            </a:r>
            <a:r>
              <a:rPr lang="en-US" dirty="0" err="1">
                <a:solidFill>
                  <a:srgbClr val="FFFFFF"/>
                </a:solidFill>
              </a:rPr>
              <a:t>OfferItem</a:t>
            </a:r>
            <a:r>
              <a:rPr lang="en-US" dirty="0">
                <a:solidFill>
                  <a:srgbClr val="FFFFFF"/>
                </a:solidFill>
              </a:rPr>
              <a:t>/Service/</a:t>
            </a:r>
            <a:r>
              <a:rPr lang="en-US" dirty="0" err="1">
                <a:solidFill>
                  <a:srgbClr val="FFFFFF"/>
                </a:solidFill>
              </a:rPr>
              <a:t>ServiceRef</a:t>
            </a:r>
            <a:endParaRPr lang="en-GB" dirty="0">
              <a:solidFill>
                <a:srgbClr val="FFFFFF"/>
              </a:solidFill>
            </a:endParaRPr>
          </a:p>
          <a:p>
            <a:pPr marL="228600" indent="-228600" algn="l">
              <a:buAutoNum type="arabicPeriod"/>
            </a:pPr>
            <a:r>
              <a:rPr lang="en-GB" dirty="0">
                <a:solidFill>
                  <a:srgbClr val="FFFFFF"/>
                </a:solidFill>
              </a:rPr>
              <a:t>NDC2018.2: </a:t>
            </a:r>
            <a:r>
              <a:rPr lang="en-GB" dirty="0" err="1">
                <a:solidFill>
                  <a:srgbClr val="FFFFFF"/>
                </a:solidFill>
              </a:rPr>
              <a:t>AirShoppingRS</a:t>
            </a:r>
            <a:r>
              <a:rPr lang="en-GB" dirty="0">
                <a:solidFill>
                  <a:srgbClr val="FFFFFF"/>
                </a:solidFill>
              </a:rPr>
              <a:t>/Response/</a:t>
            </a:r>
            <a:r>
              <a:rPr lang="en-GB" dirty="0" err="1">
                <a:solidFill>
                  <a:srgbClr val="FFFFFF"/>
                </a:solidFill>
              </a:rPr>
              <a:t>DataLists</a:t>
            </a:r>
            <a:r>
              <a:rPr lang="en-GB" dirty="0">
                <a:solidFill>
                  <a:srgbClr val="FFFFFF"/>
                </a:solidFill>
              </a:rPr>
              <a:t>/</a:t>
            </a:r>
            <a:r>
              <a:rPr lang="en-GB" dirty="0" err="1">
                <a:solidFill>
                  <a:srgbClr val="FFFFFF"/>
                </a:solidFill>
              </a:rPr>
              <a:t>MediaList</a:t>
            </a:r>
            <a:r>
              <a:rPr lang="en-GB" dirty="0">
                <a:solidFill>
                  <a:srgbClr val="FFFFFF"/>
                </a:solidFill>
              </a:rPr>
              <a:t>/Media and </a:t>
            </a:r>
            <a:r>
              <a:rPr lang="en-US" dirty="0" err="1">
                <a:solidFill>
                  <a:srgbClr val="FFFFFF"/>
                </a:solidFill>
              </a:rPr>
              <a:t>AirShoppingRS</a:t>
            </a:r>
            <a:r>
              <a:rPr lang="en-US" dirty="0">
                <a:solidFill>
                  <a:srgbClr val="FFFFFF"/>
                </a:solidFill>
              </a:rPr>
              <a:t>/Response/</a:t>
            </a:r>
            <a:r>
              <a:rPr lang="en-US" dirty="0" err="1">
                <a:solidFill>
                  <a:srgbClr val="FFFFFF"/>
                </a:solidFill>
              </a:rPr>
              <a:t>OffersGroup</a:t>
            </a:r>
            <a:r>
              <a:rPr lang="en-US" dirty="0">
                <a:solidFill>
                  <a:srgbClr val="FFFFFF"/>
                </a:solidFill>
              </a:rPr>
              <a:t>/</a:t>
            </a:r>
            <a:r>
              <a:rPr lang="en-US" dirty="0" err="1">
                <a:solidFill>
                  <a:srgbClr val="FFFFFF"/>
                </a:solidFill>
              </a:rPr>
              <a:t>CarrierOffers</a:t>
            </a:r>
            <a:r>
              <a:rPr lang="en-US" dirty="0">
                <a:solidFill>
                  <a:srgbClr val="FFFFFF"/>
                </a:solidFill>
              </a:rPr>
              <a:t>/Offer/</a:t>
            </a:r>
            <a:r>
              <a:rPr lang="en-US" dirty="0" err="1">
                <a:solidFill>
                  <a:srgbClr val="FFFFFF"/>
                </a:solidFill>
              </a:rPr>
              <a:t>OfferItem</a:t>
            </a:r>
            <a:r>
              <a:rPr lang="en-US" dirty="0">
                <a:solidFill>
                  <a:srgbClr val="FFFFFF"/>
                </a:solidFill>
              </a:rPr>
              <a:t>/Service/</a:t>
            </a:r>
            <a:r>
              <a:rPr lang="en-US" dirty="0" err="1">
                <a:solidFill>
                  <a:srgbClr val="FFFFFF"/>
                </a:solidFill>
              </a:rPr>
              <a:t>ServiceRefID</a:t>
            </a:r>
            <a:endParaRPr lang="en-US" dirty="0">
              <a:solidFill>
                <a:srgbClr val="FFFFFF"/>
              </a:solidFill>
            </a:endParaRPr>
          </a:p>
          <a:p>
            <a:pPr marL="228600" indent="-228600" algn="l">
              <a:buAutoNum type="arabicPeriod"/>
            </a:pPr>
            <a:r>
              <a:rPr lang="en-US" dirty="0">
                <a:solidFill>
                  <a:srgbClr val="FFFFFF"/>
                </a:solidFill>
              </a:rPr>
              <a:t>OA_5.6.1: </a:t>
            </a:r>
            <a:r>
              <a:rPr lang="en-US" dirty="0" err="1">
                <a:solidFill>
                  <a:srgbClr val="FFFFFF"/>
                </a:solidFill>
              </a:rPr>
              <a:t>FareSearchRS</a:t>
            </a:r>
            <a:r>
              <a:rPr lang="en-US" dirty="0">
                <a:solidFill>
                  <a:srgbClr val="FFFFFF"/>
                </a:solidFill>
              </a:rPr>
              <a:t>/</a:t>
            </a:r>
            <a:r>
              <a:rPr lang="en-US" dirty="0" err="1">
                <a:solidFill>
                  <a:srgbClr val="FFFFFF"/>
                </a:solidFill>
              </a:rPr>
              <a:t>InfoGroup</a:t>
            </a:r>
            <a:r>
              <a:rPr lang="en-US" dirty="0">
                <a:solidFill>
                  <a:srgbClr val="FFFFFF"/>
                </a:solidFill>
              </a:rPr>
              <a:t>/</a:t>
            </a:r>
            <a:r>
              <a:rPr lang="en-US" dirty="0" err="1">
                <a:solidFill>
                  <a:srgbClr val="FFFFFF"/>
                </a:solidFill>
              </a:rPr>
              <a:t>MarketingData</a:t>
            </a:r>
            <a:r>
              <a:rPr lang="en-US" dirty="0">
                <a:solidFill>
                  <a:srgbClr val="FFFFFF"/>
                </a:solidFill>
              </a:rPr>
              <a:t>/</a:t>
            </a:r>
            <a:r>
              <a:rPr lang="en-US" dirty="0" err="1">
                <a:solidFill>
                  <a:srgbClr val="FFFFFF"/>
                </a:solidFill>
              </a:rPr>
              <a:t>MediaContent</a:t>
            </a:r>
            <a:r>
              <a:rPr lang="en-US" dirty="0">
                <a:solidFill>
                  <a:srgbClr val="FFFFFF"/>
                </a:solidFill>
              </a:rPr>
              <a:t>/</a:t>
            </a:r>
            <a:r>
              <a:rPr lang="en-US" dirty="0" err="1">
                <a:solidFill>
                  <a:srgbClr val="FFFFFF"/>
                </a:solidFill>
              </a:rPr>
              <a:t>MediaLinks</a:t>
            </a:r>
            <a:r>
              <a:rPr lang="en-US" dirty="0">
                <a:solidFill>
                  <a:srgbClr val="FFFFFF"/>
                </a:solidFill>
              </a:rPr>
              <a:t>/Link</a:t>
            </a:r>
          </a:p>
          <a:p>
            <a:pPr marL="228600" indent="-228600" algn="l">
              <a:buAutoNum type="arabicPeriod"/>
            </a:pPr>
            <a:r>
              <a:rPr lang="en-US" dirty="0">
                <a:solidFill>
                  <a:srgbClr val="FFFFFF"/>
                </a:solidFill>
              </a:rPr>
              <a:t>OTA_2010B: </a:t>
            </a:r>
            <a:r>
              <a:rPr lang="en-US" dirty="0" err="1">
                <a:solidFill>
                  <a:srgbClr val="FFFFFF"/>
                </a:solidFill>
              </a:rPr>
              <a:t>OTA_AirLowFareSearchRS</a:t>
            </a:r>
            <a:r>
              <a:rPr lang="en-US" dirty="0">
                <a:solidFill>
                  <a:srgbClr val="FFFFFF"/>
                </a:solidFill>
              </a:rPr>
              <a:t>/</a:t>
            </a:r>
            <a:r>
              <a:rPr lang="en-US" dirty="0" err="1">
                <a:solidFill>
                  <a:srgbClr val="FFFFFF"/>
                </a:solidFill>
              </a:rPr>
              <a:t>PricedItineraries</a:t>
            </a:r>
            <a:r>
              <a:rPr lang="en-US" dirty="0">
                <a:solidFill>
                  <a:srgbClr val="FFFFFF"/>
                </a:solidFill>
              </a:rPr>
              <a:t>/</a:t>
            </a:r>
            <a:r>
              <a:rPr lang="en-US" dirty="0" err="1">
                <a:solidFill>
                  <a:srgbClr val="FFFFFF"/>
                </a:solidFill>
              </a:rPr>
              <a:t>PricedItinerary</a:t>
            </a:r>
            <a:r>
              <a:rPr lang="en-US" dirty="0">
                <a:solidFill>
                  <a:srgbClr val="FFFFFF"/>
                </a:solidFill>
              </a:rPr>
              <a:t>/</a:t>
            </a:r>
            <a:r>
              <a:rPr lang="en-US" dirty="0" err="1">
                <a:solidFill>
                  <a:srgbClr val="FFFFFF"/>
                </a:solidFill>
              </a:rPr>
              <a:t>AirItinerary</a:t>
            </a:r>
            <a:r>
              <a:rPr lang="en-US" dirty="0">
                <a:solidFill>
                  <a:srgbClr val="FFFFFF"/>
                </a:solidFill>
              </a:rPr>
              <a:t>/</a:t>
            </a:r>
            <a:r>
              <a:rPr lang="en-US" dirty="0" err="1">
                <a:solidFill>
                  <a:srgbClr val="FFFFFF"/>
                </a:solidFill>
              </a:rPr>
              <a:t>OriginDestinationOptions</a:t>
            </a:r>
            <a:r>
              <a:rPr lang="en-US" dirty="0">
                <a:solidFill>
                  <a:srgbClr val="FFFFFF"/>
                </a:solidFill>
              </a:rPr>
              <a:t>/</a:t>
            </a:r>
            <a:r>
              <a:rPr lang="en-US" dirty="0" err="1">
                <a:solidFill>
                  <a:srgbClr val="FFFFFF"/>
                </a:solidFill>
              </a:rPr>
              <a:t>OriginDestinationOption</a:t>
            </a:r>
            <a:r>
              <a:rPr lang="en-US" dirty="0">
                <a:solidFill>
                  <a:srgbClr val="FFFFFF"/>
                </a:solidFill>
              </a:rPr>
              <a:t>/</a:t>
            </a:r>
            <a:r>
              <a:rPr lang="en-US" dirty="0" err="1">
                <a:solidFill>
                  <a:srgbClr val="FFFFFF"/>
                </a:solidFill>
              </a:rPr>
              <a:t>FlightSegment</a:t>
            </a:r>
            <a:r>
              <a:rPr lang="en-US" dirty="0">
                <a:solidFill>
                  <a:srgbClr val="FFFFFF"/>
                </a:solidFill>
              </a:rPr>
              <a:t>/</a:t>
            </a:r>
            <a:r>
              <a:rPr lang="en-US" dirty="0" err="1">
                <a:solidFill>
                  <a:srgbClr val="FFFFFF"/>
                </a:solidFill>
              </a:rPr>
              <a:t>MarketingCabin</a:t>
            </a:r>
            <a:r>
              <a:rPr lang="en-US" dirty="0">
                <a:solidFill>
                  <a:srgbClr val="FFFFFF"/>
                </a:solidFill>
              </a:rPr>
              <a:t>/Meal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13F71-9435-4FB0-B524-15812C1123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30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l">
              <a:buAutoNum type="arabicPeriod"/>
            </a:pPr>
            <a:r>
              <a:rPr lang="en-GB" dirty="0">
                <a:solidFill>
                  <a:srgbClr val="FFFFFF"/>
                </a:solidFill>
              </a:rPr>
              <a:t>NDC2015.2 and NDC2017.2: </a:t>
            </a:r>
            <a:r>
              <a:rPr lang="en-GB" dirty="0" err="1">
                <a:solidFill>
                  <a:srgbClr val="FFFFFF"/>
                </a:solidFill>
              </a:rPr>
              <a:t>AirShoppingRS</a:t>
            </a:r>
            <a:r>
              <a:rPr lang="en-GB" dirty="0">
                <a:solidFill>
                  <a:srgbClr val="FFFFFF"/>
                </a:solidFill>
              </a:rPr>
              <a:t>/</a:t>
            </a:r>
            <a:r>
              <a:rPr lang="en-GB" dirty="0" err="1">
                <a:solidFill>
                  <a:srgbClr val="FFFFFF"/>
                </a:solidFill>
              </a:rPr>
              <a:t>DataLists</a:t>
            </a:r>
            <a:r>
              <a:rPr lang="en-GB" dirty="0">
                <a:solidFill>
                  <a:srgbClr val="FFFFFF"/>
                </a:solidFill>
              </a:rPr>
              <a:t>/</a:t>
            </a:r>
            <a:r>
              <a:rPr lang="en-GB" dirty="0" err="1">
                <a:solidFill>
                  <a:srgbClr val="FFFFFF"/>
                </a:solidFill>
              </a:rPr>
              <a:t>MediaList</a:t>
            </a:r>
            <a:r>
              <a:rPr lang="en-GB" dirty="0">
                <a:solidFill>
                  <a:srgbClr val="FFFFFF"/>
                </a:solidFill>
              </a:rPr>
              <a:t>/Media/</a:t>
            </a:r>
            <a:r>
              <a:rPr lang="en-GB" dirty="0" err="1">
                <a:solidFill>
                  <a:srgbClr val="FFFFFF"/>
                </a:solidFill>
              </a:rPr>
              <a:t>MediaLink</a:t>
            </a:r>
            <a:r>
              <a:rPr lang="en-GB" dirty="0">
                <a:solidFill>
                  <a:srgbClr val="FFFFFF"/>
                </a:solidFill>
              </a:rPr>
              <a:t> and </a:t>
            </a:r>
            <a:r>
              <a:rPr lang="en-US" dirty="0" err="1">
                <a:solidFill>
                  <a:srgbClr val="FFFFFF"/>
                </a:solidFill>
              </a:rPr>
              <a:t>AirShoppingRS</a:t>
            </a:r>
            <a:r>
              <a:rPr lang="en-US" dirty="0">
                <a:solidFill>
                  <a:srgbClr val="FFFFFF"/>
                </a:solidFill>
              </a:rPr>
              <a:t>/</a:t>
            </a:r>
            <a:r>
              <a:rPr lang="en-US" dirty="0" err="1">
                <a:solidFill>
                  <a:srgbClr val="FFFFFF"/>
                </a:solidFill>
              </a:rPr>
              <a:t>OffersGroup</a:t>
            </a:r>
            <a:r>
              <a:rPr lang="en-US" dirty="0">
                <a:solidFill>
                  <a:srgbClr val="FFFFFF"/>
                </a:solidFill>
              </a:rPr>
              <a:t>/</a:t>
            </a:r>
            <a:r>
              <a:rPr lang="en-US" dirty="0" err="1">
                <a:solidFill>
                  <a:srgbClr val="FFFFFF"/>
                </a:solidFill>
              </a:rPr>
              <a:t>AirlineOffers</a:t>
            </a:r>
            <a:r>
              <a:rPr lang="en-US" dirty="0">
                <a:solidFill>
                  <a:srgbClr val="FFFFFF"/>
                </a:solidFill>
              </a:rPr>
              <a:t>/Offer/</a:t>
            </a:r>
            <a:r>
              <a:rPr lang="en-US" dirty="0" err="1">
                <a:solidFill>
                  <a:srgbClr val="FFFFFF"/>
                </a:solidFill>
              </a:rPr>
              <a:t>OfferItem</a:t>
            </a:r>
            <a:r>
              <a:rPr lang="en-US" dirty="0">
                <a:solidFill>
                  <a:srgbClr val="FFFFFF"/>
                </a:solidFill>
              </a:rPr>
              <a:t>/Service/</a:t>
            </a:r>
            <a:r>
              <a:rPr lang="en-US" dirty="0" err="1">
                <a:solidFill>
                  <a:srgbClr val="FFFFFF"/>
                </a:solidFill>
              </a:rPr>
              <a:t>ServiceRef</a:t>
            </a:r>
            <a:endParaRPr lang="en-GB" dirty="0">
              <a:solidFill>
                <a:srgbClr val="FFFFFF"/>
              </a:solidFill>
            </a:endParaRPr>
          </a:p>
          <a:p>
            <a:pPr marL="228600" indent="-228600" algn="l">
              <a:buAutoNum type="arabicPeriod"/>
            </a:pPr>
            <a:r>
              <a:rPr lang="en-GB" dirty="0">
                <a:solidFill>
                  <a:srgbClr val="FFFFFF"/>
                </a:solidFill>
              </a:rPr>
              <a:t>NDC2018.2: </a:t>
            </a:r>
            <a:r>
              <a:rPr lang="en-GB" dirty="0" err="1">
                <a:solidFill>
                  <a:srgbClr val="FFFFFF"/>
                </a:solidFill>
              </a:rPr>
              <a:t>AirShoppingRS</a:t>
            </a:r>
            <a:r>
              <a:rPr lang="en-GB" dirty="0">
                <a:solidFill>
                  <a:srgbClr val="FFFFFF"/>
                </a:solidFill>
              </a:rPr>
              <a:t>/Response/</a:t>
            </a:r>
            <a:r>
              <a:rPr lang="en-GB" dirty="0" err="1">
                <a:solidFill>
                  <a:srgbClr val="FFFFFF"/>
                </a:solidFill>
              </a:rPr>
              <a:t>DataLists</a:t>
            </a:r>
            <a:r>
              <a:rPr lang="en-GB" dirty="0">
                <a:solidFill>
                  <a:srgbClr val="FFFFFF"/>
                </a:solidFill>
              </a:rPr>
              <a:t>/</a:t>
            </a:r>
            <a:r>
              <a:rPr lang="en-GB" dirty="0" err="1">
                <a:solidFill>
                  <a:srgbClr val="FFFFFF"/>
                </a:solidFill>
              </a:rPr>
              <a:t>MediaList</a:t>
            </a:r>
            <a:r>
              <a:rPr lang="en-GB" dirty="0">
                <a:solidFill>
                  <a:srgbClr val="FFFFFF"/>
                </a:solidFill>
              </a:rPr>
              <a:t>/Media and </a:t>
            </a:r>
            <a:r>
              <a:rPr lang="en-US" dirty="0" err="1">
                <a:solidFill>
                  <a:srgbClr val="FFFFFF"/>
                </a:solidFill>
              </a:rPr>
              <a:t>AirShoppingRS</a:t>
            </a:r>
            <a:r>
              <a:rPr lang="en-US" dirty="0">
                <a:solidFill>
                  <a:srgbClr val="FFFFFF"/>
                </a:solidFill>
              </a:rPr>
              <a:t>/Response/</a:t>
            </a:r>
            <a:r>
              <a:rPr lang="en-US" dirty="0" err="1">
                <a:solidFill>
                  <a:srgbClr val="FFFFFF"/>
                </a:solidFill>
              </a:rPr>
              <a:t>OffersGroup</a:t>
            </a:r>
            <a:r>
              <a:rPr lang="en-US" dirty="0">
                <a:solidFill>
                  <a:srgbClr val="FFFFFF"/>
                </a:solidFill>
              </a:rPr>
              <a:t>/</a:t>
            </a:r>
            <a:r>
              <a:rPr lang="en-US" dirty="0" err="1">
                <a:solidFill>
                  <a:srgbClr val="FFFFFF"/>
                </a:solidFill>
              </a:rPr>
              <a:t>CarrierOffers</a:t>
            </a:r>
            <a:r>
              <a:rPr lang="en-US" dirty="0">
                <a:solidFill>
                  <a:srgbClr val="FFFFFF"/>
                </a:solidFill>
              </a:rPr>
              <a:t>/Offer/</a:t>
            </a:r>
            <a:r>
              <a:rPr lang="en-US" dirty="0" err="1">
                <a:solidFill>
                  <a:srgbClr val="FFFFFF"/>
                </a:solidFill>
              </a:rPr>
              <a:t>OfferItem</a:t>
            </a:r>
            <a:r>
              <a:rPr lang="en-US" dirty="0">
                <a:solidFill>
                  <a:srgbClr val="FFFFFF"/>
                </a:solidFill>
              </a:rPr>
              <a:t>/Service/</a:t>
            </a:r>
            <a:r>
              <a:rPr lang="en-US" dirty="0" err="1">
                <a:solidFill>
                  <a:srgbClr val="FFFFFF"/>
                </a:solidFill>
              </a:rPr>
              <a:t>ServiceRefID</a:t>
            </a:r>
            <a:endParaRPr lang="en-US" dirty="0">
              <a:solidFill>
                <a:srgbClr val="FFFFFF"/>
              </a:solidFill>
            </a:endParaRPr>
          </a:p>
          <a:p>
            <a:pPr marL="228600" indent="-228600" algn="l">
              <a:buAutoNum type="arabicPeriod"/>
            </a:pPr>
            <a:r>
              <a:rPr lang="en-US" dirty="0">
                <a:solidFill>
                  <a:srgbClr val="FFFFFF"/>
                </a:solidFill>
              </a:rPr>
              <a:t>OA_5.6.1: </a:t>
            </a:r>
            <a:r>
              <a:rPr lang="en-US" dirty="0" err="1">
                <a:solidFill>
                  <a:srgbClr val="FFFFFF"/>
                </a:solidFill>
              </a:rPr>
              <a:t>FareSearchRS</a:t>
            </a:r>
            <a:r>
              <a:rPr lang="en-US" dirty="0">
                <a:solidFill>
                  <a:srgbClr val="FFFFFF"/>
                </a:solidFill>
              </a:rPr>
              <a:t>/</a:t>
            </a:r>
            <a:r>
              <a:rPr lang="en-US" dirty="0" err="1">
                <a:solidFill>
                  <a:srgbClr val="FFFFFF"/>
                </a:solidFill>
              </a:rPr>
              <a:t>InfoGroup</a:t>
            </a:r>
            <a:r>
              <a:rPr lang="en-US" dirty="0">
                <a:solidFill>
                  <a:srgbClr val="FFFFFF"/>
                </a:solidFill>
              </a:rPr>
              <a:t>/</a:t>
            </a:r>
            <a:r>
              <a:rPr lang="en-US" dirty="0" err="1">
                <a:solidFill>
                  <a:srgbClr val="FFFFFF"/>
                </a:solidFill>
              </a:rPr>
              <a:t>MarketingData</a:t>
            </a:r>
            <a:r>
              <a:rPr lang="en-US" dirty="0">
                <a:solidFill>
                  <a:srgbClr val="FFFFFF"/>
                </a:solidFill>
              </a:rPr>
              <a:t>/</a:t>
            </a:r>
            <a:r>
              <a:rPr lang="en-US" dirty="0" err="1">
                <a:solidFill>
                  <a:srgbClr val="FFFFFF"/>
                </a:solidFill>
              </a:rPr>
              <a:t>MediaContent</a:t>
            </a:r>
            <a:r>
              <a:rPr lang="en-US" dirty="0">
                <a:solidFill>
                  <a:srgbClr val="FFFFFF"/>
                </a:solidFill>
              </a:rPr>
              <a:t>/</a:t>
            </a:r>
            <a:r>
              <a:rPr lang="en-US" dirty="0" err="1">
                <a:solidFill>
                  <a:srgbClr val="FFFFFF"/>
                </a:solidFill>
              </a:rPr>
              <a:t>MediaLinks</a:t>
            </a:r>
            <a:r>
              <a:rPr lang="en-US" dirty="0">
                <a:solidFill>
                  <a:srgbClr val="FFFFFF"/>
                </a:solidFill>
              </a:rPr>
              <a:t>/Link</a:t>
            </a:r>
          </a:p>
          <a:p>
            <a:pPr marL="228600" indent="-228600" algn="l">
              <a:buAutoNum type="arabicPeriod"/>
            </a:pPr>
            <a:r>
              <a:rPr lang="en-US" dirty="0">
                <a:solidFill>
                  <a:srgbClr val="FFFFFF"/>
                </a:solidFill>
              </a:rPr>
              <a:t>OTA_2010B: </a:t>
            </a:r>
            <a:r>
              <a:rPr lang="en-US" dirty="0" err="1">
                <a:solidFill>
                  <a:srgbClr val="FFFFFF"/>
                </a:solidFill>
              </a:rPr>
              <a:t>OTA_AirLowFareSearchRS</a:t>
            </a:r>
            <a:r>
              <a:rPr lang="en-US" dirty="0">
                <a:solidFill>
                  <a:srgbClr val="FFFFFF"/>
                </a:solidFill>
              </a:rPr>
              <a:t>/</a:t>
            </a:r>
            <a:r>
              <a:rPr lang="en-US" dirty="0" err="1">
                <a:solidFill>
                  <a:srgbClr val="FFFFFF"/>
                </a:solidFill>
              </a:rPr>
              <a:t>PricedItineraries</a:t>
            </a:r>
            <a:r>
              <a:rPr lang="en-US" dirty="0">
                <a:solidFill>
                  <a:srgbClr val="FFFFFF"/>
                </a:solidFill>
              </a:rPr>
              <a:t>/</a:t>
            </a:r>
            <a:r>
              <a:rPr lang="en-US" dirty="0" err="1">
                <a:solidFill>
                  <a:srgbClr val="FFFFFF"/>
                </a:solidFill>
              </a:rPr>
              <a:t>PricedItinerary</a:t>
            </a:r>
            <a:r>
              <a:rPr lang="en-US" dirty="0">
                <a:solidFill>
                  <a:srgbClr val="FFFFFF"/>
                </a:solidFill>
              </a:rPr>
              <a:t>/</a:t>
            </a:r>
            <a:r>
              <a:rPr lang="en-US" dirty="0" err="1">
                <a:solidFill>
                  <a:srgbClr val="FFFFFF"/>
                </a:solidFill>
              </a:rPr>
              <a:t>AirItinerary</a:t>
            </a:r>
            <a:r>
              <a:rPr lang="en-US" dirty="0">
                <a:solidFill>
                  <a:srgbClr val="FFFFFF"/>
                </a:solidFill>
              </a:rPr>
              <a:t>/</a:t>
            </a:r>
            <a:r>
              <a:rPr lang="en-US" dirty="0" err="1">
                <a:solidFill>
                  <a:srgbClr val="FFFFFF"/>
                </a:solidFill>
              </a:rPr>
              <a:t>OriginDestinationOptions</a:t>
            </a:r>
            <a:r>
              <a:rPr lang="en-US" dirty="0">
                <a:solidFill>
                  <a:srgbClr val="FFFFFF"/>
                </a:solidFill>
              </a:rPr>
              <a:t>/</a:t>
            </a:r>
            <a:r>
              <a:rPr lang="en-US" dirty="0" err="1">
                <a:solidFill>
                  <a:srgbClr val="FFFFFF"/>
                </a:solidFill>
              </a:rPr>
              <a:t>OriginDestinationOption</a:t>
            </a:r>
            <a:r>
              <a:rPr lang="en-US" dirty="0">
                <a:solidFill>
                  <a:srgbClr val="FFFFFF"/>
                </a:solidFill>
              </a:rPr>
              <a:t>/</a:t>
            </a:r>
            <a:r>
              <a:rPr lang="en-US" dirty="0" err="1">
                <a:solidFill>
                  <a:srgbClr val="FFFFFF"/>
                </a:solidFill>
              </a:rPr>
              <a:t>FlightSegment</a:t>
            </a:r>
            <a:r>
              <a:rPr lang="en-US" dirty="0">
                <a:solidFill>
                  <a:srgbClr val="FFFFFF"/>
                </a:solidFill>
              </a:rPr>
              <a:t>/</a:t>
            </a:r>
            <a:r>
              <a:rPr lang="en-US" dirty="0" err="1">
                <a:solidFill>
                  <a:srgbClr val="FFFFFF"/>
                </a:solidFill>
              </a:rPr>
              <a:t>MarketingCabin</a:t>
            </a:r>
            <a:r>
              <a:rPr lang="en-US" dirty="0">
                <a:solidFill>
                  <a:srgbClr val="FFFFFF"/>
                </a:solidFill>
              </a:rPr>
              <a:t>/Meal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13F71-9435-4FB0-B524-15812C11233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132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l">
              <a:buAutoNum type="arabicPeriod"/>
            </a:pPr>
            <a:r>
              <a:rPr lang="en-GB" dirty="0">
                <a:solidFill>
                  <a:srgbClr val="FFFFFF"/>
                </a:solidFill>
              </a:rPr>
              <a:t>NDC2015.2 and NDC2017.2: </a:t>
            </a:r>
            <a:r>
              <a:rPr lang="en-GB" dirty="0" err="1">
                <a:solidFill>
                  <a:srgbClr val="FFFFFF"/>
                </a:solidFill>
              </a:rPr>
              <a:t>AirShoppingRS</a:t>
            </a:r>
            <a:r>
              <a:rPr lang="en-GB" dirty="0">
                <a:solidFill>
                  <a:srgbClr val="FFFFFF"/>
                </a:solidFill>
              </a:rPr>
              <a:t>/</a:t>
            </a:r>
            <a:r>
              <a:rPr lang="en-GB" dirty="0" err="1">
                <a:solidFill>
                  <a:srgbClr val="FFFFFF"/>
                </a:solidFill>
              </a:rPr>
              <a:t>DataLists</a:t>
            </a:r>
            <a:r>
              <a:rPr lang="en-GB" dirty="0">
                <a:solidFill>
                  <a:srgbClr val="FFFFFF"/>
                </a:solidFill>
              </a:rPr>
              <a:t>/</a:t>
            </a:r>
            <a:r>
              <a:rPr lang="en-GB" dirty="0" err="1">
                <a:solidFill>
                  <a:srgbClr val="FFFFFF"/>
                </a:solidFill>
              </a:rPr>
              <a:t>MediaList</a:t>
            </a:r>
            <a:r>
              <a:rPr lang="en-GB" dirty="0">
                <a:solidFill>
                  <a:srgbClr val="FFFFFF"/>
                </a:solidFill>
              </a:rPr>
              <a:t>/Media/</a:t>
            </a:r>
            <a:r>
              <a:rPr lang="en-GB" dirty="0" err="1">
                <a:solidFill>
                  <a:srgbClr val="FFFFFF"/>
                </a:solidFill>
              </a:rPr>
              <a:t>MediaLink</a:t>
            </a:r>
            <a:r>
              <a:rPr lang="en-GB" dirty="0">
                <a:solidFill>
                  <a:srgbClr val="FFFFFF"/>
                </a:solidFill>
              </a:rPr>
              <a:t> and </a:t>
            </a:r>
            <a:r>
              <a:rPr lang="en-US" dirty="0" err="1">
                <a:solidFill>
                  <a:srgbClr val="FFFFFF"/>
                </a:solidFill>
              </a:rPr>
              <a:t>AirShoppingRS</a:t>
            </a:r>
            <a:r>
              <a:rPr lang="en-US" dirty="0">
                <a:solidFill>
                  <a:srgbClr val="FFFFFF"/>
                </a:solidFill>
              </a:rPr>
              <a:t>/</a:t>
            </a:r>
            <a:r>
              <a:rPr lang="en-US" dirty="0" err="1">
                <a:solidFill>
                  <a:srgbClr val="FFFFFF"/>
                </a:solidFill>
              </a:rPr>
              <a:t>OffersGroup</a:t>
            </a:r>
            <a:r>
              <a:rPr lang="en-US" dirty="0">
                <a:solidFill>
                  <a:srgbClr val="FFFFFF"/>
                </a:solidFill>
              </a:rPr>
              <a:t>/</a:t>
            </a:r>
            <a:r>
              <a:rPr lang="en-US" dirty="0" err="1">
                <a:solidFill>
                  <a:srgbClr val="FFFFFF"/>
                </a:solidFill>
              </a:rPr>
              <a:t>AirlineOffers</a:t>
            </a:r>
            <a:r>
              <a:rPr lang="en-US" dirty="0">
                <a:solidFill>
                  <a:srgbClr val="FFFFFF"/>
                </a:solidFill>
              </a:rPr>
              <a:t>/Offer/</a:t>
            </a:r>
            <a:r>
              <a:rPr lang="en-US" dirty="0" err="1">
                <a:solidFill>
                  <a:srgbClr val="FFFFFF"/>
                </a:solidFill>
              </a:rPr>
              <a:t>OfferItem</a:t>
            </a:r>
            <a:r>
              <a:rPr lang="en-US" dirty="0">
                <a:solidFill>
                  <a:srgbClr val="FFFFFF"/>
                </a:solidFill>
              </a:rPr>
              <a:t>/Service/</a:t>
            </a:r>
            <a:r>
              <a:rPr lang="en-US" dirty="0" err="1">
                <a:solidFill>
                  <a:srgbClr val="FFFFFF"/>
                </a:solidFill>
              </a:rPr>
              <a:t>ServiceRef</a:t>
            </a:r>
            <a:endParaRPr lang="en-GB" dirty="0">
              <a:solidFill>
                <a:srgbClr val="FFFFFF"/>
              </a:solidFill>
            </a:endParaRPr>
          </a:p>
          <a:p>
            <a:pPr marL="228600" indent="-228600" algn="l">
              <a:buAutoNum type="arabicPeriod"/>
            </a:pPr>
            <a:r>
              <a:rPr lang="en-GB" dirty="0">
                <a:solidFill>
                  <a:srgbClr val="FFFFFF"/>
                </a:solidFill>
              </a:rPr>
              <a:t>NDC2018.2: </a:t>
            </a:r>
            <a:r>
              <a:rPr lang="en-GB" dirty="0" err="1">
                <a:solidFill>
                  <a:srgbClr val="FFFFFF"/>
                </a:solidFill>
              </a:rPr>
              <a:t>AirShoppingRS</a:t>
            </a:r>
            <a:r>
              <a:rPr lang="en-GB" dirty="0">
                <a:solidFill>
                  <a:srgbClr val="FFFFFF"/>
                </a:solidFill>
              </a:rPr>
              <a:t>/Response/</a:t>
            </a:r>
            <a:r>
              <a:rPr lang="en-GB" dirty="0" err="1">
                <a:solidFill>
                  <a:srgbClr val="FFFFFF"/>
                </a:solidFill>
              </a:rPr>
              <a:t>DataLists</a:t>
            </a:r>
            <a:r>
              <a:rPr lang="en-GB" dirty="0">
                <a:solidFill>
                  <a:srgbClr val="FFFFFF"/>
                </a:solidFill>
              </a:rPr>
              <a:t>/</a:t>
            </a:r>
            <a:r>
              <a:rPr lang="en-GB" dirty="0" err="1">
                <a:solidFill>
                  <a:srgbClr val="FFFFFF"/>
                </a:solidFill>
              </a:rPr>
              <a:t>MediaList</a:t>
            </a:r>
            <a:r>
              <a:rPr lang="en-GB" dirty="0">
                <a:solidFill>
                  <a:srgbClr val="FFFFFF"/>
                </a:solidFill>
              </a:rPr>
              <a:t>/Media and </a:t>
            </a:r>
            <a:r>
              <a:rPr lang="en-US" dirty="0" err="1">
                <a:solidFill>
                  <a:srgbClr val="FFFFFF"/>
                </a:solidFill>
              </a:rPr>
              <a:t>AirShoppingRS</a:t>
            </a:r>
            <a:r>
              <a:rPr lang="en-US" dirty="0">
                <a:solidFill>
                  <a:srgbClr val="FFFFFF"/>
                </a:solidFill>
              </a:rPr>
              <a:t>/Response/</a:t>
            </a:r>
            <a:r>
              <a:rPr lang="en-US" dirty="0" err="1">
                <a:solidFill>
                  <a:srgbClr val="FFFFFF"/>
                </a:solidFill>
              </a:rPr>
              <a:t>OffersGroup</a:t>
            </a:r>
            <a:r>
              <a:rPr lang="en-US" dirty="0">
                <a:solidFill>
                  <a:srgbClr val="FFFFFF"/>
                </a:solidFill>
              </a:rPr>
              <a:t>/</a:t>
            </a:r>
            <a:r>
              <a:rPr lang="en-US" dirty="0" err="1">
                <a:solidFill>
                  <a:srgbClr val="FFFFFF"/>
                </a:solidFill>
              </a:rPr>
              <a:t>CarrierOffers</a:t>
            </a:r>
            <a:r>
              <a:rPr lang="en-US" dirty="0">
                <a:solidFill>
                  <a:srgbClr val="FFFFFF"/>
                </a:solidFill>
              </a:rPr>
              <a:t>/Offer/</a:t>
            </a:r>
            <a:r>
              <a:rPr lang="en-US" dirty="0" err="1">
                <a:solidFill>
                  <a:srgbClr val="FFFFFF"/>
                </a:solidFill>
              </a:rPr>
              <a:t>OfferItem</a:t>
            </a:r>
            <a:r>
              <a:rPr lang="en-US" dirty="0">
                <a:solidFill>
                  <a:srgbClr val="FFFFFF"/>
                </a:solidFill>
              </a:rPr>
              <a:t>/Service/</a:t>
            </a:r>
            <a:r>
              <a:rPr lang="en-US" dirty="0" err="1">
                <a:solidFill>
                  <a:srgbClr val="FFFFFF"/>
                </a:solidFill>
              </a:rPr>
              <a:t>ServiceRefID</a:t>
            </a:r>
            <a:endParaRPr lang="en-US" dirty="0">
              <a:solidFill>
                <a:srgbClr val="FFFFFF"/>
              </a:solidFill>
            </a:endParaRPr>
          </a:p>
          <a:p>
            <a:pPr marL="228600" indent="-228600" algn="l">
              <a:buAutoNum type="arabicPeriod"/>
            </a:pPr>
            <a:r>
              <a:rPr lang="en-US" dirty="0">
                <a:solidFill>
                  <a:srgbClr val="FFFFFF"/>
                </a:solidFill>
              </a:rPr>
              <a:t>OA_5.6.1: </a:t>
            </a:r>
            <a:r>
              <a:rPr lang="en-US" dirty="0" err="1">
                <a:solidFill>
                  <a:srgbClr val="FFFFFF"/>
                </a:solidFill>
              </a:rPr>
              <a:t>FareSearchRS</a:t>
            </a:r>
            <a:r>
              <a:rPr lang="en-US" dirty="0">
                <a:solidFill>
                  <a:srgbClr val="FFFFFF"/>
                </a:solidFill>
              </a:rPr>
              <a:t>/</a:t>
            </a:r>
            <a:r>
              <a:rPr lang="en-US" dirty="0" err="1">
                <a:solidFill>
                  <a:srgbClr val="FFFFFF"/>
                </a:solidFill>
              </a:rPr>
              <a:t>InfoGroup</a:t>
            </a:r>
            <a:r>
              <a:rPr lang="en-US" dirty="0">
                <a:solidFill>
                  <a:srgbClr val="FFFFFF"/>
                </a:solidFill>
              </a:rPr>
              <a:t>/</a:t>
            </a:r>
            <a:r>
              <a:rPr lang="en-US" dirty="0" err="1">
                <a:solidFill>
                  <a:srgbClr val="FFFFFF"/>
                </a:solidFill>
              </a:rPr>
              <a:t>MarketingData</a:t>
            </a:r>
            <a:r>
              <a:rPr lang="en-US" dirty="0">
                <a:solidFill>
                  <a:srgbClr val="FFFFFF"/>
                </a:solidFill>
              </a:rPr>
              <a:t>/</a:t>
            </a:r>
            <a:r>
              <a:rPr lang="en-US" dirty="0" err="1">
                <a:solidFill>
                  <a:srgbClr val="FFFFFF"/>
                </a:solidFill>
              </a:rPr>
              <a:t>MediaContent</a:t>
            </a:r>
            <a:r>
              <a:rPr lang="en-US" dirty="0">
                <a:solidFill>
                  <a:srgbClr val="FFFFFF"/>
                </a:solidFill>
              </a:rPr>
              <a:t>/</a:t>
            </a:r>
            <a:r>
              <a:rPr lang="en-US" dirty="0" err="1">
                <a:solidFill>
                  <a:srgbClr val="FFFFFF"/>
                </a:solidFill>
              </a:rPr>
              <a:t>MediaLinks</a:t>
            </a:r>
            <a:r>
              <a:rPr lang="en-US" dirty="0">
                <a:solidFill>
                  <a:srgbClr val="FFFFFF"/>
                </a:solidFill>
              </a:rPr>
              <a:t>/Link</a:t>
            </a:r>
          </a:p>
          <a:p>
            <a:pPr marL="228600" indent="-228600" algn="l">
              <a:buAutoNum type="arabicPeriod"/>
            </a:pPr>
            <a:r>
              <a:rPr lang="en-US" dirty="0">
                <a:solidFill>
                  <a:srgbClr val="FFFFFF"/>
                </a:solidFill>
              </a:rPr>
              <a:t>OTA_2010B: </a:t>
            </a:r>
            <a:r>
              <a:rPr lang="en-US" dirty="0" err="1">
                <a:solidFill>
                  <a:srgbClr val="FFFFFF"/>
                </a:solidFill>
              </a:rPr>
              <a:t>OTA_AirLowFareSearchRS</a:t>
            </a:r>
            <a:r>
              <a:rPr lang="en-US" dirty="0">
                <a:solidFill>
                  <a:srgbClr val="FFFFFF"/>
                </a:solidFill>
              </a:rPr>
              <a:t>/</a:t>
            </a:r>
            <a:r>
              <a:rPr lang="en-US" dirty="0" err="1">
                <a:solidFill>
                  <a:srgbClr val="FFFFFF"/>
                </a:solidFill>
              </a:rPr>
              <a:t>PricedItineraries</a:t>
            </a:r>
            <a:r>
              <a:rPr lang="en-US" dirty="0">
                <a:solidFill>
                  <a:srgbClr val="FFFFFF"/>
                </a:solidFill>
              </a:rPr>
              <a:t>/</a:t>
            </a:r>
            <a:r>
              <a:rPr lang="en-US" dirty="0" err="1">
                <a:solidFill>
                  <a:srgbClr val="FFFFFF"/>
                </a:solidFill>
              </a:rPr>
              <a:t>PricedItinerary</a:t>
            </a:r>
            <a:r>
              <a:rPr lang="en-US" dirty="0">
                <a:solidFill>
                  <a:srgbClr val="FFFFFF"/>
                </a:solidFill>
              </a:rPr>
              <a:t>/</a:t>
            </a:r>
            <a:r>
              <a:rPr lang="en-US" dirty="0" err="1">
                <a:solidFill>
                  <a:srgbClr val="FFFFFF"/>
                </a:solidFill>
              </a:rPr>
              <a:t>AirItinerary</a:t>
            </a:r>
            <a:r>
              <a:rPr lang="en-US" dirty="0">
                <a:solidFill>
                  <a:srgbClr val="FFFFFF"/>
                </a:solidFill>
              </a:rPr>
              <a:t>/</a:t>
            </a:r>
            <a:r>
              <a:rPr lang="en-US" dirty="0" err="1">
                <a:solidFill>
                  <a:srgbClr val="FFFFFF"/>
                </a:solidFill>
              </a:rPr>
              <a:t>OriginDestinationOptions</a:t>
            </a:r>
            <a:r>
              <a:rPr lang="en-US" dirty="0">
                <a:solidFill>
                  <a:srgbClr val="FFFFFF"/>
                </a:solidFill>
              </a:rPr>
              <a:t>/</a:t>
            </a:r>
            <a:r>
              <a:rPr lang="en-US" dirty="0" err="1">
                <a:solidFill>
                  <a:srgbClr val="FFFFFF"/>
                </a:solidFill>
              </a:rPr>
              <a:t>OriginDestinationOption</a:t>
            </a:r>
            <a:r>
              <a:rPr lang="en-US" dirty="0">
                <a:solidFill>
                  <a:srgbClr val="FFFFFF"/>
                </a:solidFill>
              </a:rPr>
              <a:t>/</a:t>
            </a:r>
            <a:r>
              <a:rPr lang="en-US" dirty="0" err="1">
                <a:solidFill>
                  <a:srgbClr val="FFFFFF"/>
                </a:solidFill>
              </a:rPr>
              <a:t>FlightSegment</a:t>
            </a:r>
            <a:r>
              <a:rPr lang="en-US" dirty="0">
                <a:solidFill>
                  <a:srgbClr val="FFFFFF"/>
                </a:solidFill>
              </a:rPr>
              <a:t>/</a:t>
            </a:r>
            <a:r>
              <a:rPr lang="en-US" dirty="0" err="1">
                <a:solidFill>
                  <a:srgbClr val="FFFFFF"/>
                </a:solidFill>
              </a:rPr>
              <a:t>MarketingCabin</a:t>
            </a:r>
            <a:r>
              <a:rPr lang="en-US" dirty="0">
                <a:solidFill>
                  <a:srgbClr val="FFFFFF"/>
                </a:solidFill>
              </a:rPr>
              <a:t>/Meal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13F71-9435-4FB0-B524-15812C11233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657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54656D-9768-40DE-A0CE-DD3D1929D5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110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oup of clouds in the sky&#10;&#10;Description generated with very high confidence">
            <a:extLst>
              <a:ext uri="{FF2B5EF4-FFF2-40B4-BE49-F238E27FC236}">
                <a16:creationId xmlns:a16="http://schemas.microsoft.com/office/drawing/2014/main" id="{8CB15897-3A72-447A-AD72-0B292E75E1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6" b="27665"/>
          <a:stretch/>
        </p:blipFill>
        <p:spPr>
          <a:xfrm>
            <a:off x="0" y="0"/>
            <a:ext cx="12192000" cy="5345458"/>
          </a:xfrm>
          <a:prstGeom prst="rect">
            <a:avLst/>
          </a:prstGeom>
        </p:spPr>
      </p:pic>
      <p:sp>
        <p:nvSpPr>
          <p:cNvPr id="24" name="object 3">
            <a:extLst>
              <a:ext uri="{FF2B5EF4-FFF2-40B4-BE49-F238E27FC236}">
                <a16:creationId xmlns:a16="http://schemas.microsoft.com/office/drawing/2014/main" id="{909A1FF1-430E-4835-B220-3E8FF7DA8335}"/>
              </a:ext>
            </a:extLst>
          </p:cNvPr>
          <p:cNvSpPr/>
          <p:nvPr userDrawn="1"/>
        </p:nvSpPr>
        <p:spPr>
          <a:xfrm>
            <a:off x="0" y="0"/>
            <a:ext cx="12192000" cy="5345458"/>
          </a:xfrm>
          <a:custGeom>
            <a:avLst/>
            <a:gdLst/>
            <a:ahLst/>
            <a:cxnLst/>
            <a:rect l="l" t="t" r="r" b="b"/>
            <a:pathLst>
              <a:path w="10058400" h="7772400">
                <a:moveTo>
                  <a:pt x="0" y="7772400"/>
                </a:moveTo>
                <a:lnTo>
                  <a:pt x="10058400" y="7772400"/>
                </a:lnTo>
                <a:lnTo>
                  <a:pt x="10058400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rgbClr val="00ABC5">
              <a:alpha val="32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324D72B-DFB1-4CE4-8AF9-3ADE1F490C5D}"/>
              </a:ext>
            </a:extLst>
          </p:cNvPr>
          <p:cNvGrpSpPr/>
          <p:nvPr userDrawn="1"/>
        </p:nvGrpSpPr>
        <p:grpSpPr>
          <a:xfrm>
            <a:off x="1257717" y="5832767"/>
            <a:ext cx="1690618" cy="560162"/>
            <a:chOff x="4510999" y="2331718"/>
            <a:chExt cx="3125078" cy="1035448"/>
          </a:xfrm>
        </p:grpSpPr>
        <p:sp>
          <p:nvSpPr>
            <p:cNvPr id="25" name="object 2">
              <a:extLst>
                <a:ext uri="{FF2B5EF4-FFF2-40B4-BE49-F238E27FC236}">
                  <a16:creationId xmlns:a16="http://schemas.microsoft.com/office/drawing/2014/main" id="{256133D3-BDBD-4BF7-AEE8-7CFF5BAF1C03}"/>
                </a:ext>
              </a:extLst>
            </p:cNvPr>
            <p:cNvSpPr/>
            <p:nvPr userDrawn="1"/>
          </p:nvSpPr>
          <p:spPr>
            <a:xfrm>
              <a:off x="5796399" y="2488961"/>
              <a:ext cx="528955" cy="878205"/>
            </a:xfrm>
            <a:custGeom>
              <a:avLst/>
              <a:gdLst/>
              <a:ahLst/>
              <a:cxnLst/>
              <a:rect l="l" t="t" r="r" b="b"/>
              <a:pathLst>
                <a:path w="528954" h="878204">
                  <a:moveTo>
                    <a:pt x="211715" y="108345"/>
                  </a:moveTo>
                  <a:lnTo>
                    <a:pt x="160156" y="113638"/>
                  </a:lnTo>
                  <a:lnTo>
                    <a:pt x="107784" y="129833"/>
                  </a:lnTo>
                  <a:lnTo>
                    <a:pt x="65466" y="153816"/>
                  </a:lnTo>
                  <a:lnTo>
                    <a:pt x="34810" y="185454"/>
                  </a:lnTo>
                  <a:lnTo>
                    <a:pt x="14535" y="223713"/>
                  </a:lnTo>
                  <a:lnTo>
                    <a:pt x="3359" y="267560"/>
                  </a:lnTo>
                  <a:lnTo>
                    <a:pt x="0" y="315964"/>
                  </a:lnTo>
                  <a:lnTo>
                    <a:pt x="127" y="877749"/>
                  </a:lnTo>
                  <a:lnTo>
                    <a:pt x="184480" y="877749"/>
                  </a:lnTo>
                  <a:lnTo>
                    <a:pt x="184480" y="820218"/>
                  </a:lnTo>
                  <a:lnTo>
                    <a:pt x="60134" y="820218"/>
                  </a:lnTo>
                  <a:lnTo>
                    <a:pt x="59321" y="812610"/>
                  </a:lnTo>
                  <a:lnTo>
                    <a:pt x="58445" y="808102"/>
                  </a:lnTo>
                  <a:lnTo>
                    <a:pt x="58470" y="299975"/>
                  </a:lnTo>
                  <a:lnTo>
                    <a:pt x="58735" y="293266"/>
                  </a:lnTo>
                  <a:lnTo>
                    <a:pt x="80914" y="229880"/>
                  </a:lnTo>
                  <a:lnTo>
                    <a:pt x="111456" y="197268"/>
                  </a:lnTo>
                  <a:lnTo>
                    <a:pt x="151526" y="176547"/>
                  </a:lnTo>
                  <a:lnTo>
                    <a:pt x="198987" y="168809"/>
                  </a:lnTo>
                  <a:lnTo>
                    <a:pt x="363419" y="168809"/>
                  </a:lnTo>
                  <a:lnTo>
                    <a:pt x="357352" y="162586"/>
                  </a:lnTo>
                  <a:lnTo>
                    <a:pt x="310729" y="132348"/>
                  </a:lnTo>
                  <a:lnTo>
                    <a:pt x="262045" y="114424"/>
                  </a:lnTo>
                  <a:lnTo>
                    <a:pt x="211715" y="108345"/>
                  </a:lnTo>
                  <a:close/>
                </a:path>
                <a:path w="528954" h="878204">
                  <a:moveTo>
                    <a:pt x="124396" y="587985"/>
                  </a:moveTo>
                  <a:lnTo>
                    <a:pt x="124396" y="820218"/>
                  </a:lnTo>
                  <a:lnTo>
                    <a:pt x="184480" y="820218"/>
                  </a:lnTo>
                  <a:lnTo>
                    <a:pt x="184480" y="676492"/>
                  </a:lnTo>
                  <a:lnTo>
                    <a:pt x="191554" y="676492"/>
                  </a:lnTo>
                  <a:lnTo>
                    <a:pt x="194043" y="675806"/>
                  </a:lnTo>
                  <a:lnTo>
                    <a:pt x="356461" y="675806"/>
                  </a:lnTo>
                  <a:lnTo>
                    <a:pt x="362050" y="674131"/>
                  </a:lnTo>
                  <a:lnTo>
                    <a:pt x="401443" y="654530"/>
                  </a:lnTo>
                  <a:lnTo>
                    <a:pt x="433255" y="631286"/>
                  </a:lnTo>
                  <a:lnTo>
                    <a:pt x="274612" y="631286"/>
                  </a:lnTo>
                  <a:lnTo>
                    <a:pt x="230492" y="627825"/>
                  </a:lnTo>
                  <a:lnTo>
                    <a:pt x="203954" y="620602"/>
                  </a:lnTo>
                  <a:lnTo>
                    <a:pt x="177753" y="610549"/>
                  </a:lnTo>
                  <a:lnTo>
                    <a:pt x="151398" y="599174"/>
                  </a:lnTo>
                  <a:lnTo>
                    <a:pt x="124396" y="587985"/>
                  </a:lnTo>
                  <a:close/>
                </a:path>
                <a:path w="528954" h="878204">
                  <a:moveTo>
                    <a:pt x="356461" y="675806"/>
                  </a:moveTo>
                  <a:lnTo>
                    <a:pt x="194043" y="675806"/>
                  </a:lnTo>
                  <a:lnTo>
                    <a:pt x="195935" y="676593"/>
                  </a:lnTo>
                  <a:lnTo>
                    <a:pt x="236241" y="688233"/>
                  </a:lnTo>
                  <a:lnTo>
                    <a:pt x="278197" y="691415"/>
                  </a:lnTo>
                  <a:lnTo>
                    <a:pt x="320551" y="686570"/>
                  </a:lnTo>
                  <a:lnTo>
                    <a:pt x="356461" y="675806"/>
                  </a:lnTo>
                  <a:close/>
                </a:path>
                <a:path w="528954" h="878204">
                  <a:moveTo>
                    <a:pt x="413171" y="47088"/>
                  </a:moveTo>
                  <a:lnTo>
                    <a:pt x="198694" y="47088"/>
                  </a:lnTo>
                  <a:lnTo>
                    <a:pt x="235515" y="47167"/>
                  </a:lnTo>
                  <a:lnTo>
                    <a:pt x="271221" y="50585"/>
                  </a:lnTo>
                  <a:lnTo>
                    <a:pt x="318964" y="62897"/>
                  </a:lnTo>
                  <a:lnTo>
                    <a:pt x="362227" y="83283"/>
                  </a:lnTo>
                  <a:lnTo>
                    <a:pt x="399812" y="111136"/>
                  </a:lnTo>
                  <a:lnTo>
                    <a:pt x="430521" y="145848"/>
                  </a:lnTo>
                  <a:lnTo>
                    <a:pt x="453157" y="186812"/>
                  </a:lnTo>
                  <a:lnTo>
                    <a:pt x="466521" y="233420"/>
                  </a:lnTo>
                  <a:lnTo>
                    <a:pt x="469417" y="285065"/>
                  </a:lnTo>
                  <a:lnTo>
                    <a:pt x="468597" y="315964"/>
                  </a:lnTo>
                  <a:lnTo>
                    <a:pt x="468510" y="346616"/>
                  </a:lnTo>
                  <a:lnTo>
                    <a:pt x="468616" y="368375"/>
                  </a:lnTo>
                  <a:lnTo>
                    <a:pt x="468760" y="389155"/>
                  </a:lnTo>
                  <a:lnTo>
                    <a:pt x="468767" y="400395"/>
                  </a:lnTo>
                  <a:lnTo>
                    <a:pt x="461582" y="479147"/>
                  </a:lnTo>
                  <a:lnTo>
                    <a:pt x="445878" y="519844"/>
                  </a:lnTo>
                  <a:lnTo>
                    <a:pt x="422337" y="555803"/>
                  </a:lnTo>
                  <a:lnTo>
                    <a:pt x="392199" y="585976"/>
                  </a:lnTo>
                  <a:lnTo>
                    <a:pt x="356706" y="609313"/>
                  </a:lnTo>
                  <a:lnTo>
                    <a:pt x="317097" y="624766"/>
                  </a:lnTo>
                  <a:lnTo>
                    <a:pt x="274612" y="631286"/>
                  </a:lnTo>
                  <a:lnTo>
                    <a:pt x="433255" y="631286"/>
                  </a:lnTo>
                  <a:lnTo>
                    <a:pt x="468903" y="595574"/>
                  </a:lnTo>
                  <a:lnTo>
                    <a:pt x="494466" y="557083"/>
                  </a:lnTo>
                  <a:lnTo>
                    <a:pt x="512915" y="513160"/>
                  </a:lnTo>
                  <a:lnTo>
                    <a:pt x="522998" y="464237"/>
                  </a:lnTo>
                  <a:lnTo>
                    <a:pt x="527242" y="411006"/>
                  </a:lnTo>
                  <a:lnTo>
                    <a:pt x="528863" y="360417"/>
                  </a:lnTo>
                  <a:lnTo>
                    <a:pt x="528743" y="325975"/>
                  </a:lnTo>
                  <a:lnTo>
                    <a:pt x="526592" y="250343"/>
                  </a:lnTo>
                  <a:lnTo>
                    <a:pt x="520478" y="204854"/>
                  </a:lnTo>
                  <a:lnTo>
                    <a:pt x="507303" y="162750"/>
                  </a:lnTo>
                  <a:lnTo>
                    <a:pt x="487822" y="124474"/>
                  </a:lnTo>
                  <a:lnTo>
                    <a:pt x="462787" y="90469"/>
                  </a:lnTo>
                  <a:lnTo>
                    <a:pt x="432951" y="61177"/>
                  </a:lnTo>
                  <a:lnTo>
                    <a:pt x="413171" y="47088"/>
                  </a:lnTo>
                  <a:close/>
                </a:path>
                <a:path w="528954" h="878204">
                  <a:moveTo>
                    <a:pt x="184480" y="228906"/>
                  </a:moveTo>
                  <a:lnTo>
                    <a:pt x="142120" y="244376"/>
                  </a:lnTo>
                  <a:lnTo>
                    <a:pt x="125603" y="280430"/>
                  </a:lnTo>
                  <a:lnTo>
                    <a:pt x="125063" y="322441"/>
                  </a:lnTo>
                  <a:lnTo>
                    <a:pt x="124815" y="368375"/>
                  </a:lnTo>
                  <a:lnTo>
                    <a:pt x="125076" y="400395"/>
                  </a:lnTo>
                  <a:lnTo>
                    <a:pt x="126517" y="440310"/>
                  </a:lnTo>
                  <a:lnTo>
                    <a:pt x="135822" y="481060"/>
                  </a:lnTo>
                  <a:lnTo>
                    <a:pt x="157343" y="516190"/>
                  </a:lnTo>
                  <a:lnTo>
                    <a:pt x="188369" y="543539"/>
                  </a:lnTo>
                  <a:lnTo>
                    <a:pt x="226190" y="560948"/>
                  </a:lnTo>
                  <a:lnTo>
                    <a:pt x="268097" y="566256"/>
                  </a:lnTo>
                  <a:lnTo>
                    <a:pt x="310110" y="558303"/>
                  </a:lnTo>
                  <a:lnTo>
                    <a:pt x="346499" y="538835"/>
                  </a:lnTo>
                  <a:lnTo>
                    <a:pt x="375187" y="509888"/>
                  </a:lnTo>
                  <a:lnTo>
                    <a:pt x="377303" y="505816"/>
                  </a:lnTo>
                  <a:lnTo>
                    <a:pt x="264337" y="505816"/>
                  </a:lnTo>
                  <a:lnTo>
                    <a:pt x="233874" y="500059"/>
                  </a:lnTo>
                  <a:lnTo>
                    <a:pt x="208908" y="483539"/>
                  </a:lnTo>
                  <a:lnTo>
                    <a:pt x="191782" y="458330"/>
                  </a:lnTo>
                  <a:lnTo>
                    <a:pt x="184835" y="426505"/>
                  </a:lnTo>
                  <a:lnTo>
                    <a:pt x="184335" y="400395"/>
                  </a:lnTo>
                  <a:lnTo>
                    <a:pt x="184451" y="315964"/>
                  </a:lnTo>
                  <a:lnTo>
                    <a:pt x="184480" y="228906"/>
                  </a:lnTo>
                  <a:close/>
                </a:path>
                <a:path w="528954" h="878204">
                  <a:moveTo>
                    <a:pt x="363419" y="168809"/>
                  </a:moveTo>
                  <a:lnTo>
                    <a:pt x="198987" y="168809"/>
                  </a:lnTo>
                  <a:lnTo>
                    <a:pt x="251701" y="175147"/>
                  </a:lnTo>
                  <a:lnTo>
                    <a:pt x="293498" y="190965"/>
                  </a:lnTo>
                  <a:lnTo>
                    <a:pt x="337969" y="248206"/>
                  </a:lnTo>
                  <a:lnTo>
                    <a:pt x="343090" y="292799"/>
                  </a:lnTo>
                  <a:lnTo>
                    <a:pt x="343288" y="392340"/>
                  </a:lnTo>
                  <a:lnTo>
                    <a:pt x="342785" y="425502"/>
                  </a:lnTo>
                  <a:lnTo>
                    <a:pt x="336159" y="457450"/>
                  </a:lnTo>
                  <a:lnTo>
                    <a:pt x="319425" y="482785"/>
                  </a:lnTo>
                  <a:lnTo>
                    <a:pt x="294760" y="499557"/>
                  </a:lnTo>
                  <a:lnTo>
                    <a:pt x="264337" y="505816"/>
                  </a:lnTo>
                  <a:lnTo>
                    <a:pt x="377303" y="505816"/>
                  </a:lnTo>
                  <a:lnTo>
                    <a:pt x="394102" y="473497"/>
                  </a:lnTo>
                  <a:lnTo>
                    <a:pt x="401167" y="431699"/>
                  </a:lnTo>
                  <a:lnTo>
                    <a:pt x="401281" y="411006"/>
                  </a:lnTo>
                  <a:lnTo>
                    <a:pt x="401370" y="261532"/>
                  </a:lnTo>
                  <a:lnTo>
                    <a:pt x="398747" y="232558"/>
                  </a:lnTo>
                  <a:lnTo>
                    <a:pt x="390534" y="205996"/>
                  </a:lnTo>
                  <a:lnTo>
                    <a:pt x="376735" y="182467"/>
                  </a:lnTo>
                  <a:lnTo>
                    <a:pt x="363419" y="168809"/>
                  </a:lnTo>
                  <a:close/>
                </a:path>
                <a:path w="528954" h="878204">
                  <a:moveTo>
                    <a:pt x="280669" y="0"/>
                  </a:moveTo>
                  <a:lnTo>
                    <a:pt x="238129" y="916"/>
                  </a:lnTo>
                  <a:lnTo>
                    <a:pt x="195308" y="9201"/>
                  </a:lnTo>
                  <a:lnTo>
                    <a:pt x="152958" y="25299"/>
                  </a:lnTo>
                  <a:lnTo>
                    <a:pt x="129446" y="42267"/>
                  </a:lnTo>
                  <a:lnTo>
                    <a:pt x="120586" y="49315"/>
                  </a:lnTo>
                  <a:lnTo>
                    <a:pt x="160478" y="48440"/>
                  </a:lnTo>
                  <a:lnTo>
                    <a:pt x="198694" y="47088"/>
                  </a:lnTo>
                  <a:lnTo>
                    <a:pt x="413171" y="47088"/>
                  </a:lnTo>
                  <a:lnTo>
                    <a:pt x="399068" y="37042"/>
                  </a:lnTo>
                  <a:lnTo>
                    <a:pt x="361892" y="18505"/>
                  </a:lnTo>
                  <a:lnTo>
                    <a:pt x="322174" y="6010"/>
                  </a:lnTo>
                  <a:lnTo>
                    <a:pt x="280669" y="0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3">
              <a:extLst>
                <a:ext uri="{FF2B5EF4-FFF2-40B4-BE49-F238E27FC236}">
                  <a16:creationId xmlns:a16="http://schemas.microsoft.com/office/drawing/2014/main" id="{D444ED18-95A9-48B4-8484-8AD18C67090E}"/>
                </a:ext>
              </a:extLst>
            </p:cNvPr>
            <p:cNvSpPr/>
            <p:nvPr userDrawn="1"/>
          </p:nvSpPr>
          <p:spPr>
            <a:xfrm>
              <a:off x="4510999" y="2490091"/>
              <a:ext cx="575945" cy="690880"/>
            </a:xfrm>
            <a:custGeom>
              <a:avLst/>
              <a:gdLst/>
              <a:ahLst/>
              <a:cxnLst/>
              <a:rect l="l" t="t" r="r" b="b"/>
              <a:pathLst>
                <a:path w="575945" h="690880">
                  <a:moveTo>
                    <a:pt x="196673" y="253194"/>
                  </a:moveTo>
                  <a:lnTo>
                    <a:pt x="152510" y="257265"/>
                  </a:lnTo>
                  <a:lnTo>
                    <a:pt x="112791" y="269470"/>
                  </a:lnTo>
                  <a:lnTo>
                    <a:pt x="78090" y="288826"/>
                  </a:lnTo>
                  <a:lnTo>
                    <a:pt x="48983" y="314349"/>
                  </a:lnTo>
                  <a:lnTo>
                    <a:pt x="26045" y="345056"/>
                  </a:lnTo>
                  <a:lnTo>
                    <a:pt x="9852" y="379964"/>
                  </a:lnTo>
                  <a:lnTo>
                    <a:pt x="978" y="418090"/>
                  </a:lnTo>
                  <a:lnTo>
                    <a:pt x="0" y="458451"/>
                  </a:lnTo>
                  <a:lnTo>
                    <a:pt x="7491" y="500062"/>
                  </a:lnTo>
                  <a:lnTo>
                    <a:pt x="24029" y="541941"/>
                  </a:lnTo>
                  <a:lnTo>
                    <a:pt x="49907" y="583494"/>
                  </a:lnTo>
                  <a:lnTo>
                    <a:pt x="81393" y="618670"/>
                  </a:lnTo>
                  <a:lnTo>
                    <a:pt x="117522" y="647222"/>
                  </a:lnTo>
                  <a:lnTo>
                    <a:pt x="157329" y="668897"/>
                  </a:lnTo>
                  <a:lnTo>
                    <a:pt x="199851" y="683448"/>
                  </a:lnTo>
                  <a:lnTo>
                    <a:pt x="244123" y="690623"/>
                  </a:lnTo>
                  <a:lnTo>
                    <a:pt x="289182" y="690172"/>
                  </a:lnTo>
                  <a:lnTo>
                    <a:pt x="334062" y="681846"/>
                  </a:lnTo>
                  <a:lnTo>
                    <a:pt x="377800" y="665395"/>
                  </a:lnTo>
                  <a:lnTo>
                    <a:pt x="419431" y="640569"/>
                  </a:lnTo>
                  <a:lnTo>
                    <a:pt x="433337" y="632429"/>
                  </a:lnTo>
                  <a:lnTo>
                    <a:pt x="436483" y="631642"/>
                  </a:lnTo>
                  <a:lnTo>
                    <a:pt x="250324" y="631642"/>
                  </a:lnTo>
                  <a:lnTo>
                    <a:pt x="202484" y="621885"/>
                  </a:lnTo>
                  <a:lnTo>
                    <a:pt x="155385" y="599739"/>
                  </a:lnTo>
                  <a:lnTo>
                    <a:pt x="118049" y="570780"/>
                  </a:lnTo>
                  <a:lnTo>
                    <a:pt x="88729" y="535745"/>
                  </a:lnTo>
                  <a:lnTo>
                    <a:pt x="68697" y="497094"/>
                  </a:lnTo>
                  <a:lnTo>
                    <a:pt x="59228" y="457288"/>
                  </a:lnTo>
                  <a:lnTo>
                    <a:pt x="61596" y="418789"/>
                  </a:lnTo>
                  <a:lnTo>
                    <a:pt x="77394" y="380339"/>
                  </a:lnTo>
                  <a:lnTo>
                    <a:pt x="103395" y="349219"/>
                  </a:lnTo>
                  <a:lnTo>
                    <a:pt x="137093" y="326352"/>
                  </a:lnTo>
                  <a:lnTo>
                    <a:pt x="175986" y="312662"/>
                  </a:lnTo>
                  <a:lnTo>
                    <a:pt x="217567" y="309074"/>
                  </a:lnTo>
                  <a:lnTo>
                    <a:pt x="363150" y="309074"/>
                  </a:lnTo>
                  <a:lnTo>
                    <a:pt x="342083" y="287638"/>
                  </a:lnTo>
                  <a:lnTo>
                    <a:pt x="302184" y="267519"/>
                  </a:lnTo>
                  <a:lnTo>
                    <a:pt x="276483" y="260990"/>
                  </a:lnTo>
                  <a:lnTo>
                    <a:pt x="250067" y="256599"/>
                  </a:lnTo>
                  <a:lnTo>
                    <a:pt x="223332" y="254087"/>
                  </a:lnTo>
                  <a:lnTo>
                    <a:pt x="196673" y="253194"/>
                  </a:lnTo>
                  <a:close/>
                </a:path>
                <a:path w="575945" h="690880">
                  <a:moveTo>
                    <a:pt x="575341" y="629149"/>
                  </a:moveTo>
                  <a:lnTo>
                    <a:pt x="446452" y="629149"/>
                  </a:lnTo>
                  <a:lnTo>
                    <a:pt x="460073" y="630493"/>
                  </a:lnTo>
                  <a:lnTo>
                    <a:pt x="475501" y="636226"/>
                  </a:lnTo>
                  <a:lnTo>
                    <a:pt x="498360" y="645169"/>
                  </a:lnTo>
                  <a:lnTo>
                    <a:pt x="522647" y="652155"/>
                  </a:lnTo>
                  <a:lnTo>
                    <a:pt x="548310" y="658479"/>
                  </a:lnTo>
                  <a:lnTo>
                    <a:pt x="575298" y="665436"/>
                  </a:lnTo>
                  <a:lnTo>
                    <a:pt x="575341" y="629149"/>
                  </a:lnTo>
                  <a:close/>
                </a:path>
                <a:path w="575945" h="690880">
                  <a:moveTo>
                    <a:pt x="437389" y="537445"/>
                  </a:moveTo>
                  <a:lnTo>
                    <a:pt x="386723" y="588649"/>
                  </a:lnTo>
                  <a:lnTo>
                    <a:pt x="343601" y="614817"/>
                  </a:lnTo>
                  <a:lnTo>
                    <a:pt x="297749" y="629217"/>
                  </a:lnTo>
                  <a:lnTo>
                    <a:pt x="250324" y="631642"/>
                  </a:lnTo>
                  <a:lnTo>
                    <a:pt x="436483" y="631642"/>
                  </a:lnTo>
                  <a:lnTo>
                    <a:pt x="446452" y="629149"/>
                  </a:lnTo>
                  <a:lnTo>
                    <a:pt x="575341" y="629149"/>
                  </a:lnTo>
                  <a:lnTo>
                    <a:pt x="575389" y="588969"/>
                  </a:lnTo>
                  <a:lnTo>
                    <a:pt x="513944" y="588969"/>
                  </a:lnTo>
                  <a:lnTo>
                    <a:pt x="502353" y="583784"/>
                  </a:lnTo>
                  <a:lnTo>
                    <a:pt x="491606" y="579128"/>
                  </a:lnTo>
                  <a:lnTo>
                    <a:pt x="454919" y="554205"/>
                  </a:lnTo>
                  <a:lnTo>
                    <a:pt x="446310" y="545901"/>
                  </a:lnTo>
                  <a:lnTo>
                    <a:pt x="437389" y="537445"/>
                  </a:lnTo>
                  <a:close/>
                </a:path>
                <a:path w="575945" h="690880">
                  <a:moveTo>
                    <a:pt x="431669" y="58985"/>
                  </a:moveTo>
                  <a:lnTo>
                    <a:pt x="225197" y="58985"/>
                  </a:lnTo>
                  <a:lnTo>
                    <a:pt x="277286" y="60085"/>
                  </a:lnTo>
                  <a:lnTo>
                    <a:pt x="325118" y="70057"/>
                  </a:lnTo>
                  <a:lnTo>
                    <a:pt x="367711" y="88381"/>
                  </a:lnTo>
                  <a:lnTo>
                    <a:pt x="404080" y="114534"/>
                  </a:lnTo>
                  <a:lnTo>
                    <a:pt x="433242" y="147995"/>
                  </a:lnTo>
                  <a:lnTo>
                    <a:pt x="454215" y="188242"/>
                  </a:lnTo>
                  <a:lnTo>
                    <a:pt x="466014" y="234753"/>
                  </a:lnTo>
                  <a:lnTo>
                    <a:pt x="469933" y="282702"/>
                  </a:lnTo>
                  <a:lnTo>
                    <a:pt x="470090" y="337358"/>
                  </a:lnTo>
                  <a:lnTo>
                    <a:pt x="469556" y="371002"/>
                  </a:lnTo>
                  <a:lnTo>
                    <a:pt x="469506" y="385007"/>
                  </a:lnTo>
                  <a:lnTo>
                    <a:pt x="470256" y="428352"/>
                  </a:lnTo>
                  <a:lnTo>
                    <a:pt x="483027" y="480089"/>
                  </a:lnTo>
                  <a:lnTo>
                    <a:pt x="509490" y="514235"/>
                  </a:lnTo>
                  <a:lnTo>
                    <a:pt x="515909" y="537233"/>
                  </a:lnTo>
                  <a:lnTo>
                    <a:pt x="516018" y="562025"/>
                  </a:lnTo>
                  <a:lnTo>
                    <a:pt x="513944" y="588969"/>
                  </a:lnTo>
                  <a:lnTo>
                    <a:pt x="575389" y="588969"/>
                  </a:lnTo>
                  <a:lnTo>
                    <a:pt x="575272" y="545901"/>
                  </a:lnTo>
                  <a:lnTo>
                    <a:pt x="574587" y="491954"/>
                  </a:lnTo>
                  <a:lnTo>
                    <a:pt x="559207" y="472790"/>
                  </a:lnTo>
                  <a:lnTo>
                    <a:pt x="544338" y="461799"/>
                  </a:lnTo>
                  <a:lnTo>
                    <a:pt x="534604" y="448387"/>
                  </a:lnTo>
                  <a:lnTo>
                    <a:pt x="529389" y="432460"/>
                  </a:lnTo>
                  <a:lnTo>
                    <a:pt x="528123" y="414547"/>
                  </a:lnTo>
                  <a:lnTo>
                    <a:pt x="528265" y="404013"/>
                  </a:lnTo>
                  <a:lnTo>
                    <a:pt x="528720" y="379680"/>
                  </a:lnTo>
                  <a:lnTo>
                    <a:pt x="528836" y="371002"/>
                  </a:lnTo>
                  <a:lnTo>
                    <a:pt x="529064" y="345056"/>
                  </a:lnTo>
                  <a:lnTo>
                    <a:pt x="528942" y="299070"/>
                  </a:lnTo>
                  <a:lnTo>
                    <a:pt x="528079" y="260801"/>
                  </a:lnTo>
                  <a:lnTo>
                    <a:pt x="522960" y="209579"/>
                  </a:lnTo>
                  <a:lnTo>
                    <a:pt x="510012" y="161368"/>
                  </a:lnTo>
                  <a:lnTo>
                    <a:pt x="487708" y="116931"/>
                  </a:lnTo>
                  <a:lnTo>
                    <a:pt x="454521" y="77032"/>
                  </a:lnTo>
                  <a:lnTo>
                    <a:pt x="431669" y="58985"/>
                  </a:lnTo>
                  <a:close/>
                </a:path>
                <a:path w="575945" h="690880">
                  <a:moveTo>
                    <a:pt x="183223" y="371596"/>
                  </a:moveTo>
                  <a:lnTo>
                    <a:pt x="157127" y="379680"/>
                  </a:lnTo>
                  <a:lnTo>
                    <a:pt x="140245" y="394150"/>
                  </a:lnTo>
                  <a:lnTo>
                    <a:pt x="130704" y="413617"/>
                  </a:lnTo>
                  <a:lnTo>
                    <a:pt x="126632" y="436696"/>
                  </a:lnTo>
                  <a:lnTo>
                    <a:pt x="131050" y="475408"/>
                  </a:lnTo>
                  <a:lnTo>
                    <a:pt x="149040" y="509962"/>
                  </a:lnTo>
                  <a:lnTo>
                    <a:pt x="178077" y="538003"/>
                  </a:lnTo>
                  <a:lnTo>
                    <a:pt x="215641" y="557173"/>
                  </a:lnTo>
                  <a:lnTo>
                    <a:pt x="259208" y="565119"/>
                  </a:lnTo>
                  <a:lnTo>
                    <a:pt x="307484" y="557767"/>
                  </a:lnTo>
                  <a:lnTo>
                    <a:pt x="349957" y="534499"/>
                  </a:lnTo>
                  <a:lnTo>
                    <a:pt x="376471" y="505212"/>
                  </a:lnTo>
                  <a:lnTo>
                    <a:pt x="260619" y="505212"/>
                  </a:lnTo>
                  <a:lnTo>
                    <a:pt x="238405" y="499688"/>
                  </a:lnTo>
                  <a:lnTo>
                    <a:pt x="198173" y="468191"/>
                  </a:lnTo>
                  <a:lnTo>
                    <a:pt x="185344" y="414547"/>
                  </a:lnTo>
                  <a:lnTo>
                    <a:pt x="185054" y="404013"/>
                  </a:lnTo>
                  <a:lnTo>
                    <a:pt x="184517" y="393400"/>
                  </a:lnTo>
                  <a:lnTo>
                    <a:pt x="183223" y="371596"/>
                  </a:lnTo>
                  <a:close/>
                </a:path>
                <a:path w="575945" h="690880">
                  <a:moveTo>
                    <a:pt x="363150" y="309074"/>
                  </a:moveTo>
                  <a:lnTo>
                    <a:pt x="217567" y="309074"/>
                  </a:lnTo>
                  <a:lnTo>
                    <a:pt x="259334" y="316510"/>
                  </a:lnTo>
                  <a:lnTo>
                    <a:pt x="298781" y="335896"/>
                  </a:lnTo>
                  <a:lnTo>
                    <a:pt x="330486" y="371002"/>
                  </a:lnTo>
                  <a:lnTo>
                    <a:pt x="343974" y="410839"/>
                  </a:lnTo>
                  <a:lnTo>
                    <a:pt x="343831" y="436187"/>
                  </a:lnTo>
                  <a:lnTo>
                    <a:pt x="318593" y="482061"/>
                  </a:lnTo>
                  <a:lnTo>
                    <a:pt x="281390" y="503576"/>
                  </a:lnTo>
                  <a:lnTo>
                    <a:pt x="260619" y="505212"/>
                  </a:lnTo>
                  <a:lnTo>
                    <a:pt x="376471" y="505212"/>
                  </a:lnTo>
                  <a:lnTo>
                    <a:pt x="382421" y="498639"/>
                  </a:lnTo>
                  <a:lnTo>
                    <a:pt x="400673" y="453511"/>
                  </a:lnTo>
                  <a:lnTo>
                    <a:pt x="403696" y="405119"/>
                  </a:lnTo>
                  <a:lnTo>
                    <a:pt x="394099" y="359381"/>
                  </a:lnTo>
                  <a:lnTo>
                    <a:pt x="373141" y="319240"/>
                  </a:lnTo>
                  <a:lnTo>
                    <a:pt x="363150" y="309074"/>
                  </a:lnTo>
                  <a:close/>
                </a:path>
                <a:path w="575945" h="690880">
                  <a:moveTo>
                    <a:pt x="372896" y="187754"/>
                  </a:moveTo>
                  <a:lnTo>
                    <a:pt x="215324" y="187754"/>
                  </a:lnTo>
                  <a:lnTo>
                    <a:pt x="254991" y="188144"/>
                  </a:lnTo>
                  <a:lnTo>
                    <a:pt x="294410" y="193703"/>
                  </a:lnTo>
                  <a:lnTo>
                    <a:pt x="331886" y="206545"/>
                  </a:lnTo>
                  <a:lnTo>
                    <a:pt x="367319" y="226605"/>
                  </a:lnTo>
                  <a:lnTo>
                    <a:pt x="400609" y="253816"/>
                  </a:lnTo>
                  <a:lnTo>
                    <a:pt x="388535" y="214088"/>
                  </a:lnTo>
                  <a:lnTo>
                    <a:pt x="372896" y="187754"/>
                  </a:lnTo>
                  <a:close/>
                </a:path>
                <a:path w="575945" h="690880">
                  <a:moveTo>
                    <a:pt x="237550" y="0"/>
                  </a:moveTo>
                  <a:lnTo>
                    <a:pt x="191329" y="3862"/>
                  </a:lnTo>
                  <a:lnTo>
                    <a:pt x="146841" y="13092"/>
                  </a:lnTo>
                  <a:lnTo>
                    <a:pt x="105233" y="27235"/>
                  </a:lnTo>
                  <a:lnTo>
                    <a:pt x="93599" y="77032"/>
                  </a:lnTo>
                  <a:lnTo>
                    <a:pt x="93485" y="194710"/>
                  </a:lnTo>
                  <a:lnTo>
                    <a:pt x="175310" y="189508"/>
                  </a:lnTo>
                  <a:lnTo>
                    <a:pt x="215324" y="187754"/>
                  </a:lnTo>
                  <a:lnTo>
                    <a:pt x="372896" y="187754"/>
                  </a:lnTo>
                  <a:lnTo>
                    <a:pt x="369676" y="182333"/>
                  </a:lnTo>
                  <a:lnTo>
                    <a:pt x="343516" y="158237"/>
                  </a:lnTo>
                  <a:lnTo>
                    <a:pt x="309535" y="141486"/>
                  </a:lnTo>
                  <a:lnTo>
                    <a:pt x="268895" y="132150"/>
                  </a:lnTo>
                  <a:lnTo>
                    <a:pt x="155487" y="132150"/>
                  </a:lnTo>
                  <a:lnTo>
                    <a:pt x="152748" y="94747"/>
                  </a:lnTo>
                  <a:lnTo>
                    <a:pt x="157620" y="74500"/>
                  </a:lnTo>
                  <a:lnTo>
                    <a:pt x="174675" y="65219"/>
                  </a:lnTo>
                  <a:lnTo>
                    <a:pt x="208484" y="60713"/>
                  </a:lnTo>
                  <a:lnTo>
                    <a:pt x="214034" y="60192"/>
                  </a:lnTo>
                  <a:lnTo>
                    <a:pt x="219622" y="59341"/>
                  </a:lnTo>
                  <a:lnTo>
                    <a:pt x="225197" y="58985"/>
                  </a:lnTo>
                  <a:lnTo>
                    <a:pt x="431669" y="58985"/>
                  </a:lnTo>
                  <a:lnTo>
                    <a:pt x="416834" y="47270"/>
                  </a:lnTo>
                  <a:lnTo>
                    <a:pt x="375147" y="25139"/>
                  </a:lnTo>
                  <a:lnTo>
                    <a:pt x="330606" y="10185"/>
                  </a:lnTo>
                  <a:lnTo>
                    <a:pt x="284358" y="1956"/>
                  </a:lnTo>
                  <a:lnTo>
                    <a:pt x="237550" y="0"/>
                  </a:lnTo>
                  <a:close/>
                </a:path>
                <a:path w="575945" h="690880">
                  <a:moveTo>
                    <a:pt x="216038" y="128757"/>
                  </a:moveTo>
                  <a:lnTo>
                    <a:pt x="155487" y="132150"/>
                  </a:lnTo>
                  <a:lnTo>
                    <a:pt x="268895" y="132150"/>
                  </a:lnTo>
                  <a:lnTo>
                    <a:pt x="267215" y="131764"/>
                  </a:lnTo>
                  <a:lnTo>
                    <a:pt x="216038" y="128757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4">
              <a:extLst>
                <a:ext uri="{FF2B5EF4-FFF2-40B4-BE49-F238E27FC236}">
                  <a16:creationId xmlns:a16="http://schemas.microsoft.com/office/drawing/2014/main" id="{88FA0812-5E4E-4573-9D32-5F54B9332ECD}"/>
                </a:ext>
              </a:extLst>
            </p:cNvPr>
            <p:cNvSpPr/>
            <p:nvPr userDrawn="1"/>
          </p:nvSpPr>
          <p:spPr>
            <a:xfrm>
              <a:off x="7106487" y="2489306"/>
              <a:ext cx="529590" cy="692150"/>
            </a:xfrm>
            <a:custGeom>
              <a:avLst/>
              <a:gdLst/>
              <a:ahLst/>
              <a:cxnLst/>
              <a:rect l="l" t="t" r="r" b="b"/>
              <a:pathLst>
                <a:path w="529590" h="692150">
                  <a:moveTo>
                    <a:pt x="251474" y="0"/>
                  </a:moveTo>
                  <a:lnTo>
                    <a:pt x="202950" y="6619"/>
                  </a:lnTo>
                  <a:lnTo>
                    <a:pt x="157541" y="21226"/>
                  </a:lnTo>
                  <a:lnTo>
                    <a:pt x="116269" y="43345"/>
                  </a:lnTo>
                  <a:lnTo>
                    <a:pt x="80153" y="72500"/>
                  </a:lnTo>
                  <a:lnTo>
                    <a:pt x="50214" y="108216"/>
                  </a:lnTo>
                  <a:lnTo>
                    <a:pt x="27473" y="150015"/>
                  </a:lnTo>
                  <a:lnTo>
                    <a:pt x="12951" y="197423"/>
                  </a:lnTo>
                  <a:lnTo>
                    <a:pt x="5478" y="244514"/>
                  </a:lnTo>
                  <a:lnTo>
                    <a:pt x="1379" y="292443"/>
                  </a:lnTo>
                  <a:lnTo>
                    <a:pt x="0" y="340830"/>
                  </a:lnTo>
                  <a:lnTo>
                    <a:pt x="588" y="382730"/>
                  </a:lnTo>
                  <a:lnTo>
                    <a:pt x="2766" y="437441"/>
                  </a:lnTo>
                  <a:lnTo>
                    <a:pt x="8954" y="483959"/>
                  </a:lnTo>
                  <a:lnTo>
                    <a:pt x="21895" y="526870"/>
                  </a:lnTo>
                  <a:lnTo>
                    <a:pt x="40904" y="565765"/>
                  </a:lnTo>
                  <a:lnTo>
                    <a:pt x="65295" y="600237"/>
                  </a:lnTo>
                  <a:lnTo>
                    <a:pt x="94384" y="629879"/>
                  </a:lnTo>
                  <a:lnTo>
                    <a:pt x="127486" y="654284"/>
                  </a:lnTo>
                  <a:lnTo>
                    <a:pt x="163917" y="673044"/>
                  </a:lnTo>
                  <a:lnTo>
                    <a:pt x="202991" y="685752"/>
                  </a:lnTo>
                  <a:lnTo>
                    <a:pt x="244024" y="692001"/>
                  </a:lnTo>
                  <a:lnTo>
                    <a:pt x="286332" y="691384"/>
                  </a:lnTo>
                  <a:lnTo>
                    <a:pt x="329229" y="683492"/>
                  </a:lnTo>
                  <a:lnTo>
                    <a:pt x="372031" y="667920"/>
                  </a:lnTo>
                  <a:lnTo>
                    <a:pt x="396880" y="651984"/>
                  </a:lnTo>
                  <a:lnTo>
                    <a:pt x="402948" y="647715"/>
                  </a:lnTo>
                  <a:lnTo>
                    <a:pt x="297025" y="647715"/>
                  </a:lnTo>
                  <a:lnTo>
                    <a:pt x="246733" y="641688"/>
                  </a:lnTo>
                  <a:lnTo>
                    <a:pt x="199808" y="626670"/>
                  </a:lnTo>
                  <a:lnTo>
                    <a:pt x="157559" y="603643"/>
                  </a:lnTo>
                  <a:lnTo>
                    <a:pt x="121295" y="573589"/>
                  </a:lnTo>
                  <a:lnTo>
                    <a:pt x="92325" y="537491"/>
                  </a:lnTo>
                  <a:lnTo>
                    <a:pt x="71958" y="496331"/>
                  </a:lnTo>
                  <a:lnTo>
                    <a:pt x="61503" y="451093"/>
                  </a:lnTo>
                  <a:lnTo>
                    <a:pt x="58442" y="405478"/>
                  </a:lnTo>
                  <a:lnTo>
                    <a:pt x="58081" y="359556"/>
                  </a:lnTo>
                  <a:lnTo>
                    <a:pt x="58967" y="313499"/>
                  </a:lnTo>
                  <a:lnTo>
                    <a:pt x="59649" y="267477"/>
                  </a:lnTo>
                  <a:lnTo>
                    <a:pt x="65531" y="219421"/>
                  </a:lnTo>
                  <a:lnTo>
                    <a:pt x="81975" y="174567"/>
                  </a:lnTo>
                  <a:lnTo>
                    <a:pt x="107525" y="134704"/>
                  </a:lnTo>
                  <a:lnTo>
                    <a:pt x="140722" y="101624"/>
                  </a:lnTo>
                  <a:lnTo>
                    <a:pt x="180109" y="77115"/>
                  </a:lnTo>
                  <a:lnTo>
                    <a:pt x="224228" y="62968"/>
                  </a:lnTo>
                  <a:lnTo>
                    <a:pt x="274065" y="59865"/>
                  </a:lnTo>
                  <a:lnTo>
                    <a:pt x="432231" y="59865"/>
                  </a:lnTo>
                  <a:lnTo>
                    <a:pt x="427314" y="55187"/>
                  </a:lnTo>
                  <a:lnTo>
                    <a:pt x="389298" y="29907"/>
                  </a:lnTo>
                  <a:lnTo>
                    <a:pt x="347279" y="11823"/>
                  </a:lnTo>
                  <a:lnTo>
                    <a:pt x="302092" y="1843"/>
                  </a:lnTo>
                  <a:lnTo>
                    <a:pt x="251474" y="0"/>
                  </a:lnTo>
                  <a:close/>
                </a:path>
                <a:path w="529590" h="692150">
                  <a:moveTo>
                    <a:pt x="399437" y="640399"/>
                  </a:moveTo>
                  <a:lnTo>
                    <a:pt x="348207" y="645333"/>
                  </a:lnTo>
                  <a:lnTo>
                    <a:pt x="322601" y="647272"/>
                  </a:lnTo>
                  <a:lnTo>
                    <a:pt x="297025" y="647715"/>
                  </a:lnTo>
                  <a:lnTo>
                    <a:pt x="402948" y="647715"/>
                  </a:lnTo>
                  <a:lnTo>
                    <a:pt x="404987" y="646279"/>
                  </a:lnTo>
                  <a:lnTo>
                    <a:pt x="403120" y="644324"/>
                  </a:lnTo>
                  <a:lnTo>
                    <a:pt x="401292" y="642355"/>
                  </a:lnTo>
                  <a:lnTo>
                    <a:pt x="399437" y="640399"/>
                  </a:lnTo>
                  <a:close/>
                </a:path>
                <a:path w="529590" h="692150">
                  <a:moveTo>
                    <a:pt x="265148" y="125656"/>
                  </a:moveTo>
                  <a:lnTo>
                    <a:pt x="221776" y="132283"/>
                  </a:lnTo>
                  <a:lnTo>
                    <a:pt x="184062" y="151331"/>
                  </a:lnTo>
                  <a:lnTo>
                    <a:pt x="154199" y="180723"/>
                  </a:lnTo>
                  <a:lnTo>
                    <a:pt x="134382" y="218381"/>
                  </a:lnTo>
                  <a:lnTo>
                    <a:pt x="126807" y="262231"/>
                  </a:lnTo>
                  <a:lnTo>
                    <a:pt x="125883" y="304809"/>
                  </a:lnTo>
                  <a:lnTo>
                    <a:pt x="125259" y="340830"/>
                  </a:lnTo>
                  <a:lnTo>
                    <a:pt x="125269" y="359556"/>
                  </a:lnTo>
                  <a:lnTo>
                    <a:pt x="128125" y="431370"/>
                  </a:lnTo>
                  <a:lnTo>
                    <a:pt x="139505" y="477169"/>
                  </a:lnTo>
                  <a:lnTo>
                    <a:pt x="162405" y="517438"/>
                  </a:lnTo>
                  <a:lnTo>
                    <a:pt x="200815" y="552473"/>
                  </a:lnTo>
                  <a:lnTo>
                    <a:pt x="245336" y="571856"/>
                  </a:lnTo>
                  <a:lnTo>
                    <a:pt x="294114" y="579758"/>
                  </a:lnTo>
                  <a:lnTo>
                    <a:pt x="345297" y="580354"/>
                  </a:lnTo>
                  <a:lnTo>
                    <a:pt x="389962" y="574206"/>
                  </a:lnTo>
                  <a:lnTo>
                    <a:pt x="430190" y="559202"/>
                  </a:lnTo>
                  <a:lnTo>
                    <a:pt x="464850" y="536008"/>
                  </a:lnTo>
                  <a:lnTo>
                    <a:pt x="477334" y="522296"/>
                  </a:lnTo>
                  <a:lnTo>
                    <a:pt x="329495" y="522296"/>
                  </a:lnTo>
                  <a:lnTo>
                    <a:pt x="284960" y="518810"/>
                  </a:lnTo>
                  <a:lnTo>
                    <a:pt x="244822" y="505737"/>
                  </a:lnTo>
                  <a:lnTo>
                    <a:pt x="204269" y="472339"/>
                  </a:lnTo>
                  <a:lnTo>
                    <a:pt x="187119" y="431370"/>
                  </a:lnTo>
                  <a:lnTo>
                    <a:pt x="185234" y="388075"/>
                  </a:lnTo>
                  <a:lnTo>
                    <a:pt x="184607" y="347418"/>
                  </a:lnTo>
                  <a:lnTo>
                    <a:pt x="184703" y="331443"/>
                  </a:lnTo>
                  <a:lnTo>
                    <a:pt x="186497" y="257952"/>
                  </a:lnTo>
                  <a:lnTo>
                    <a:pt x="198631" y="220783"/>
                  </a:lnTo>
                  <a:lnTo>
                    <a:pt x="262828" y="186003"/>
                  </a:lnTo>
                  <a:lnTo>
                    <a:pt x="377707" y="186003"/>
                  </a:lnTo>
                  <a:lnTo>
                    <a:pt x="375593" y="181920"/>
                  </a:lnTo>
                  <a:lnTo>
                    <a:pt x="345988" y="152264"/>
                  </a:lnTo>
                  <a:lnTo>
                    <a:pt x="308457" y="132805"/>
                  </a:lnTo>
                  <a:lnTo>
                    <a:pt x="265148" y="125656"/>
                  </a:lnTo>
                  <a:close/>
                </a:path>
                <a:path w="529590" h="692150">
                  <a:moveTo>
                    <a:pt x="432231" y="59865"/>
                  </a:moveTo>
                  <a:lnTo>
                    <a:pt x="274065" y="59865"/>
                  </a:lnTo>
                  <a:lnTo>
                    <a:pt x="321839" y="68245"/>
                  </a:lnTo>
                  <a:lnTo>
                    <a:pt x="365763" y="87175"/>
                  </a:lnTo>
                  <a:lnTo>
                    <a:pt x="404054" y="115718"/>
                  </a:lnTo>
                  <a:lnTo>
                    <a:pt x="434924" y="152940"/>
                  </a:lnTo>
                  <a:lnTo>
                    <a:pt x="456587" y="197906"/>
                  </a:lnTo>
                  <a:lnTo>
                    <a:pt x="468888" y="252848"/>
                  </a:lnTo>
                  <a:lnTo>
                    <a:pt x="471721" y="308485"/>
                  </a:lnTo>
                  <a:lnTo>
                    <a:pt x="469337" y="364427"/>
                  </a:lnTo>
                  <a:lnTo>
                    <a:pt x="465985" y="420283"/>
                  </a:lnTo>
                  <a:lnTo>
                    <a:pt x="449885" y="456536"/>
                  </a:lnTo>
                  <a:lnTo>
                    <a:pt x="412839" y="497639"/>
                  </a:lnTo>
                  <a:lnTo>
                    <a:pt x="373699" y="515478"/>
                  </a:lnTo>
                  <a:lnTo>
                    <a:pt x="329495" y="522296"/>
                  </a:lnTo>
                  <a:lnTo>
                    <a:pt x="477334" y="522296"/>
                  </a:lnTo>
                  <a:lnTo>
                    <a:pt x="512954" y="467712"/>
                  </a:lnTo>
                  <a:lnTo>
                    <a:pt x="524139" y="423941"/>
                  </a:lnTo>
                  <a:lnTo>
                    <a:pt x="528055" y="382730"/>
                  </a:lnTo>
                  <a:lnTo>
                    <a:pt x="529246" y="344689"/>
                  </a:lnTo>
                  <a:lnTo>
                    <a:pt x="529145" y="313499"/>
                  </a:lnTo>
                  <a:lnTo>
                    <a:pt x="528088" y="257723"/>
                  </a:lnTo>
                  <a:lnTo>
                    <a:pt x="522628" y="210093"/>
                  </a:lnTo>
                  <a:lnTo>
                    <a:pt x="508984" y="165115"/>
                  </a:lnTo>
                  <a:lnTo>
                    <a:pt x="487993" y="123700"/>
                  </a:lnTo>
                  <a:lnTo>
                    <a:pt x="460491" y="86754"/>
                  </a:lnTo>
                  <a:lnTo>
                    <a:pt x="432231" y="59865"/>
                  </a:lnTo>
                  <a:close/>
                </a:path>
                <a:path w="529590" h="692150">
                  <a:moveTo>
                    <a:pt x="377707" y="186003"/>
                  </a:moveTo>
                  <a:lnTo>
                    <a:pt x="262828" y="186003"/>
                  </a:lnTo>
                  <a:lnTo>
                    <a:pt x="300593" y="195455"/>
                  </a:lnTo>
                  <a:lnTo>
                    <a:pt x="320288" y="209800"/>
                  </a:lnTo>
                  <a:lnTo>
                    <a:pt x="334086" y="227532"/>
                  </a:lnTo>
                  <a:lnTo>
                    <a:pt x="342127" y="248726"/>
                  </a:lnTo>
                  <a:lnTo>
                    <a:pt x="344548" y="273458"/>
                  </a:lnTo>
                  <a:lnTo>
                    <a:pt x="344325" y="301289"/>
                  </a:lnTo>
                  <a:lnTo>
                    <a:pt x="344204" y="399493"/>
                  </a:lnTo>
                  <a:lnTo>
                    <a:pt x="344319" y="463095"/>
                  </a:lnTo>
                  <a:lnTo>
                    <a:pt x="374518" y="454227"/>
                  </a:lnTo>
                  <a:lnTo>
                    <a:pt x="392151" y="442910"/>
                  </a:lnTo>
                  <a:lnTo>
                    <a:pt x="400416" y="425785"/>
                  </a:lnTo>
                  <a:lnTo>
                    <a:pt x="402511" y="399493"/>
                  </a:lnTo>
                  <a:lnTo>
                    <a:pt x="402637" y="359556"/>
                  </a:lnTo>
                  <a:lnTo>
                    <a:pt x="402645" y="292443"/>
                  </a:lnTo>
                  <a:lnTo>
                    <a:pt x="402447" y="263374"/>
                  </a:lnTo>
                  <a:lnTo>
                    <a:pt x="395129" y="219662"/>
                  </a:lnTo>
                  <a:lnTo>
                    <a:pt x="377707" y="186003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5">
              <a:extLst>
                <a:ext uri="{FF2B5EF4-FFF2-40B4-BE49-F238E27FC236}">
                  <a16:creationId xmlns:a16="http://schemas.microsoft.com/office/drawing/2014/main" id="{70DA12F6-3A9A-4CED-B5D3-FB03D0DE11AA}"/>
                </a:ext>
              </a:extLst>
            </p:cNvPr>
            <p:cNvSpPr/>
            <p:nvPr userDrawn="1"/>
          </p:nvSpPr>
          <p:spPr>
            <a:xfrm>
              <a:off x="6449873" y="2490417"/>
              <a:ext cx="527050" cy="690880"/>
            </a:xfrm>
            <a:custGeom>
              <a:avLst/>
              <a:gdLst/>
              <a:ahLst/>
              <a:cxnLst/>
              <a:rect l="l" t="t" r="r" b="b"/>
              <a:pathLst>
                <a:path w="527050" h="690880">
                  <a:moveTo>
                    <a:pt x="203535" y="106817"/>
                  </a:moveTo>
                  <a:lnTo>
                    <a:pt x="156096" y="111190"/>
                  </a:lnTo>
                  <a:lnTo>
                    <a:pt x="112577" y="124760"/>
                  </a:lnTo>
                  <a:lnTo>
                    <a:pt x="74500" y="146905"/>
                  </a:lnTo>
                  <a:lnTo>
                    <a:pt x="43385" y="177006"/>
                  </a:lnTo>
                  <a:lnTo>
                    <a:pt x="20753" y="214441"/>
                  </a:lnTo>
                  <a:lnTo>
                    <a:pt x="8124" y="258590"/>
                  </a:lnTo>
                  <a:lnTo>
                    <a:pt x="1990" y="313152"/>
                  </a:lnTo>
                  <a:lnTo>
                    <a:pt x="0" y="368613"/>
                  </a:lnTo>
                  <a:lnTo>
                    <a:pt x="2481" y="423964"/>
                  </a:lnTo>
                  <a:lnTo>
                    <a:pt x="9763" y="478198"/>
                  </a:lnTo>
                  <a:lnTo>
                    <a:pt x="22351" y="524704"/>
                  </a:lnTo>
                  <a:lnTo>
                    <a:pt x="41762" y="566201"/>
                  </a:lnTo>
                  <a:lnTo>
                    <a:pt x="67309" y="602340"/>
                  </a:lnTo>
                  <a:lnTo>
                    <a:pt x="98307" y="632777"/>
                  </a:lnTo>
                  <a:lnTo>
                    <a:pt x="134071" y="657162"/>
                  </a:lnTo>
                  <a:lnTo>
                    <a:pt x="173916" y="675150"/>
                  </a:lnTo>
                  <a:lnTo>
                    <a:pt x="217157" y="686392"/>
                  </a:lnTo>
                  <a:lnTo>
                    <a:pt x="263107" y="690542"/>
                  </a:lnTo>
                  <a:lnTo>
                    <a:pt x="311083" y="687253"/>
                  </a:lnTo>
                  <a:lnTo>
                    <a:pt x="353022" y="676803"/>
                  </a:lnTo>
                  <a:lnTo>
                    <a:pt x="392570" y="658621"/>
                  </a:lnTo>
                  <a:lnTo>
                    <a:pt x="428779" y="633697"/>
                  </a:lnTo>
                  <a:lnTo>
                    <a:pt x="431527" y="631055"/>
                  </a:lnTo>
                  <a:lnTo>
                    <a:pt x="250440" y="631055"/>
                  </a:lnTo>
                  <a:lnTo>
                    <a:pt x="203381" y="619863"/>
                  </a:lnTo>
                  <a:lnTo>
                    <a:pt x="161204" y="600868"/>
                  </a:lnTo>
                  <a:lnTo>
                    <a:pt x="125115" y="574799"/>
                  </a:lnTo>
                  <a:lnTo>
                    <a:pt x="96319" y="542383"/>
                  </a:lnTo>
                  <a:lnTo>
                    <a:pt x="76021" y="504348"/>
                  </a:lnTo>
                  <a:lnTo>
                    <a:pt x="65427" y="461421"/>
                  </a:lnTo>
                  <a:lnTo>
                    <a:pt x="61904" y="415047"/>
                  </a:lnTo>
                  <a:lnTo>
                    <a:pt x="61401" y="368613"/>
                  </a:lnTo>
                  <a:lnTo>
                    <a:pt x="62630" y="321413"/>
                  </a:lnTo>
                  <a:lnTo>
                    <a:pt x="64322" y="274617"/>
                  </a:lnTo>
                  <a:lnTo>
                    <a:pt x="83842" y="228706"/>
                  </a:lnTo>
                  <a:lnTo>
                    <a:pt x="112481" y="198385"/>
                  </a:lnTo>
                  <a:lnTo>
                    <a:pt x="148684" y="178406"/>
                  </a:lnTo>
                  <a:lnTo>
                    <a:pt x="189459" y="168707"/>
                  </a:lnTo>
                  <a:lnTo>
                    <a:pt x="367945" y="168707"/>
                  </a:lnTo>
                  <a:lnTo>
                    <a:pt x="350745" y="154114"/>
                  </a:lnTo>
                  <a:lnTo>
                    <a:pt x="320559" y="135538"/>
                  </a:lnTo>
                  <a:lnTo>
                    <a:pt x="288174" y="121770"/>
                  </a:lnTo>
                  <a:lnTo>
                    <a:pt x="253374" y="112260"/>
                  </a:lnTo>
                  <a:lnTo>
                    <a:pt x="203535" y="106817"/>
                  </a:lnTo>
                  <a:close/>
                </a:path>
                <a:path w="527050" h="690880">
                  <a:moveTo>
                    <a:pt x="516470" y="501434"/>
                  </a:moveTo>
                  <a:lnTo>
                    <a:pt x="425082" y="501434"/>
                  </a:lnTo>
                  <a:lnTo>
                    <a:pt x="450262" y="503839"/>
                  </a:lnTo>
                  <a:lnTo>
                    <a:pt x="448700" y="509821"/>
                  </a:lnTo>
                  <a:lnTo>
                    <a:pt x="419628" y="557411"/>
                  </a:lnTo>
                  <a:lnTo>
                    <a:pt x="382616" y="590636"/>
                  </a:lnTo>
                  <a:lnTo>
                    <a:pt x="339410" y="615517"/>
                  </a:lnTo>
                  <a:lnTo>
                    <a:pt x="294016" y="629756"/>
                  </a:lnTo>
                  <a:lnTo>
                    <a:pt x="250440" y="631055"/>
                  </a:lnTo>
                  <a:lnTo>
                    <a:pt x="431527" y="631055"/>
                  </a:lnTo>
                  <a:lnTo>
                    <a:pt x="460700" y="603020"/>
                  </a:lnTo>
                  <a:lnTo>
                    <a:pt x="487387" y="567580"/>
                  </a:lnTo>
                  <a:lnTo>
                    <a:pt x="507891" y="528369"/>
                  </a:lnTo>
                  <a:lnTo>
                    <a:pt x="516470" y="501434"/>
                  </a:lnTo>
                  <a:close/>
                </a:path>
                <a:path w="527050" h="690880">
                  <a:moveTo>
                    <a:pt x="184946" y="228643"/>
                  </a:moveTo>
                  <a:lnTo>
                    <a:pt x="143556" y="242697"/>
                  </a:lnTo>
                  <a:lnTo>
                    <a:pt x="127111" y="280230"/>
                  </a:lnTo>
                  <a:lnTo>
                    <a:pt x="125914" y="355103"/>
                  </a:lnTo>
                  <a:lnTo>
                    <a:pt x="126175" y="392530"/>
                  </a:lnTo>
                  <a:lnTo>
                    <a:pt x="134597" y="471495"/>
                  </a:lnTo>
                  <a:lnTo>
                    <a:pt x="151752" y="506533"/>
                  </a:lnTo>
                  <a:lnTo>
                    <a:pt x="178770" y="534468"/>
                  </a:lnTo>
                  <a:lnTo>
                    <a:pt x="215553" y="554754"/>
                  </a:lnTo>
                  <a:lnTo>
                    <a:pt x="254478" y="564933"/>
                  </a:lnTo>
                  <a:lnTo>
                    <a:pt x="292057" y="564287"/>
                  </a:lnTo>
                  <a:lnTo>
                    <a:pt x="327051" y="552069"/>
                  </a:lnTo>
                  <a:lnTo>
                    <a:pt x="358225" y="527537"/>
                  </a:lnTo>
                  <a:lnTo>
                    <a:pt x="379598" y="510469"/>
                  </a:lnTo>
                  <a:lnTo>
                    <a:pt x="395042" y="505046"/>
                  </a:lnTo>
                  <a:lnTo>
                    <a:pt x="269637" y="505046"/>
                  </a:lnTo>
                  <a:lnTo>
                    <a:pt x="244802" y="502150"/>
                  </a:lnTo>
                  <a:lnTo>
                    <a:pt x="219646" y="489434"/>
                  </a:lnTo>
                  <a:lnTo>
                    <a:pt x="200861" y="469235"/>
                  </a:lnTo>
                  <a:lnTo>
                    <a:pt x="189089" y="442478"/>
                  </a:lnTo>
                  <a:lnTo>
                    <a:pt x="184972" y="410088"/>
                  </a:lnTo>
                  <a:lnTo>
                    <a:pt x="184946" y="228643"/>
                  </a:lnTo>
                  <a:close/>
                </a:path>
                <a:path w="527050" h="690880">
                  <a:moveTo>
                    <a:pt x="441197" y="442489"/>
                  </a:moveTo>
                  <a:lnTo>
                    <a:pt x="399137" y="442662"/>
                  </a:lnTo>
                  <a:lnTo>
                    <a:pt x="350720" y="443375"/>
                  </a:lnTo>
                  <a:lnTo>
                    <a:pt x="342731" y="451439"/>
                  </a:lnTo>
                  <a:lnTo>
                    <a:pt x="338197" y="457827"/>
                  </a:lnTo>
                  <a:lnTo>
                    <a:pt x="316641" y="482614"/>
                  </a:lnTo>
                  <a:lnTo>
                    <a:pt x="293685" y="498443"/>
                  </a:lnTo>
                  <a:lnTo>
                    <a:pt x="269637" y="505046"/>
                  </a:lnTo>
                  <a:lnTo>
                    <a:pt x="395042" y="505046"/>
                  </a:lnTo>
                  <a:lnTo>
                    <a:pt x="401705" y="502706"/>
                  </a:lnTo>
                  <a:lnTo>
                    <a:pt x="425082" y="501434"/>
                  </a:lnTo>
                  <a:lnTo>
                    <a:pt x="516470" y="501434"/>
                  </a:lnTo>
                  <a:lnTo>
                    <a:pt x="521266" y="486374"/>
                  </a:lnTo>
                  <a:lnTo>
                    <a:pt x="526564" y="442587"/>
                  </a:lnTo>
                  <a:lnTo>
                    <a:pt x="441197" y="442489"/>
                  </a:lnTo>
                  <a:close/>
                </a:path>
                <a:path w="527050" h="690880">
                  <a:moveTo>
                    <a:pt x="367945" y="168707"/>
                  </a:moveTo>
                  <a:lnTo>
                    <a:pt x="189459" y="168707"/>
                  </a:lnTo>
                  <a:lnTo>
                    <a:pt x="231818" y="169224"/>
                  </a:lnTo>
                  <a:lnTo>
                    <a:pt x="272769" y="179894"/>
                  </a:lnTo>
                  <a:lnTo>
                    <a:pt x="309323" y="200653"/>
                  </a:lnTo>
                  <a:lnTo>
                    <a:pt x="338489" y="231437"/>
                  </a:lnTo>
                  <a:lnTo>
                    <a:pt x="342896" y="237901"/>
                  </a:lnTo>
                  <a:lnTo>
                    <a:pt x="351050" y="245890"/>
                  </a:lnTo>
                  <a:lnTo>
                    <a:pt x="357616" y="246029"/>
                  </a:lnTo>
                  <a:lnTo>
                    <a:pt x="441158" y="246782"/>
                  </a:lnTo>
                  <a:lnTo>
                    <a:pt x="524405" y="246677"/>
                  </a:lnTo>
                  <a:lnTo>
                    <a:pt x="522506" y="204050"/>
                  </a:lnTo>
                  <a:lnTo>
                    <a:pt x="519785" y="194823"/>
                  </a:lnTo>
                  <a:lnTo>
                    <a:pt x="456752" y="194823"/>
                  </a:lnTo>
                  <a:lnTo>
                    <a:pt x="433298" y="191668"/>
                  </a:lnTo>
                  <a:lnTo>
                    <a:pt x="411441" y="189535"/>
                  </a:lnTo>
                  <a:lnTo>
                    <a:pt x="392790" y="185852"/>
                  </a:lnTo>
                  <a:lnTo>
                    <a:pt x="378952" y="178046"/>
                  </a:lnTo>
                  <a:lnTo>
                    <a:pt x="367945" y="168707"/>
                  </a:lnTo>
                  <a:close/>
                </a:path>
                <a:path w="527050" h="690880">
                  <a:moveTo>
                    <a:pt x="408850" y="42018"/>
                  </a:moveTo>
                  <a:lnTo>
                    <a:pt x="222970" y="42018"/>
                  </a:lnTo>
                  <a:lnTo>
                    <a:pt x="269686" y="47414"/>
                  </a:lnTo>
                  <a:lnTo>
                    <a:pt x="315972" y="60470"/>
                  </a:lnTo>
                  <a:lnTo>
                    <a:pt x="360100" y="80796"/>
                  </a:lnTo>
                  <a:lnTo>
                    <a:pt x="398335" y="108763"/>
                  </a:lnTo>
                  <a:lnTo>
                    <a:pt x="430583" y="146171"/>
                  </a:lnTo>
                  <a:lnTo>
                    <a:pt x="456752" y="194823"/>
                  </a:lnTo>
                  <a:lnTo>
                    <a:pt x="519785" y="194823"/>
                  </a:lnTo>
                  <a:lnTo>
                    <a:pt x="509927" y="161397"/>
                  </a:lnTo>
                  <a:lnTo>
                    <a:pt x="488099" y="120438"/>
                  </a:lnTo>
                  <a:lnTo>
                    <a:pt x="458456" y="82894"/>
                  </a:lnTo>
                  <a:lnTo>
                    <a:pt x="422429" y="50485"/>
                  </a:lnTo>
                  <a:lnTo>
                    <a:pt x="408850" y="42018"/>
                  </a:lnTo>
                  <a:close/>
                </a:path>
                <a:path w="527050" h="690880">
                  <a:moveTo>
                    <a:pt x="285564" y="0"/>
                  </a:moveTo>
                  <a:lnTo>
                    <a:pt x="233553" y="1628"/>
                  </a:lnTo>
                  <a:lnTo>
                    <a:pt x="186253" y="11970"/>
                  </a:lnTo>
                  <a:lnTo>
                    <a:pt x="148995" y="30155"/>
                  </a:lnTo>
                  <a:lnTo>
                    <a:pt x="127111" y="55313"/>
                  </a:lnTo>
                  <a:lnTo>
                    <a:pt x="175540" y="44559"/>
                  </a:lnTo>
                  <a:lnTo>
                    <a:pt x="222970" y="42018"/>
                  </a:lnTo>
                  <a:lnTo>
                    <a:pt x="408850" y="42018"/>
                  </a:lnTo>
                  <a:lnTo>
                    <a:pt x="381450" y="24932"/>
                  </a:lnTo>
                  <a:lnTo>
                    <a:pt x="336953" y="7955"/>
                  </a:lnTo>
                  <a:lnTo>
                    <a:pt x="285564" y="0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6">
              <a:extLst>
                <a:ext uri="{FF2B5EF4-FFF2-40B4-BE49-F238E27FC236}">
                  <a16:creationId xmlns:a16="http://schemas.microsoft.com/office/drawing/2014/main" id="{6A917354-52E4-4BB1-894C-FBD2D9788423}"/>
                </a:ext>
              </a:extLst>
            </p:cNvPr>
            <p:cNvSpPr/>
            <p:nvPr userDrawn="1"/>
          </p:nvSpPr>
          <p:spPr>
            <a:xfrm>
              <a:off x="5182047" y="2331718"/>
              <a:ext cx="502920" cy="850265"/>
            </a:xfrm>
            <a:custGeom>
              <a:avLst/>
              <a:gdLst/>
              <a:ahLst/>
              <a:cxnLst/>
              <a:rect l="l" t="t" r="r" b="b"/>
              <a:pathLst>
                <a:path w="502920" h="850264">
                  <a:moveTo>
                    <a:pt x="240229" y="0"/>
                  </a:moveTo>
                  <a:lnTo>
                    <a:pt x="209588" y="4345"/>
                  </a:lnTo>
                  <a:lnTo>
                    <a:pt x="182790" y="18903"/>
                  </a:lnTo>
                  <a:lnTo>
                    <a:pt x="159197" y="45707"/>
                  </a:lnTo>
                  <a:lnTo>
                    <a:pt x="132275" y="84666"/>
                  </a:lnTo>
                  <a:lnTo>
                    <a:pt x="103451" y="122458"/>
                  </a:lnTo>
                  <a:lnTo>
                    <a:pt x="72654" y="158523"/>
                  </a:lnTo>
                  <a:lnTo>
                    <a:pt x="39817" y="192303"/>
                  </a:lnTo>
                  <a:lnTo>
                    <a:pt x="9929" y="235211"/>
                  </a:lnTo>
                  <a:lnTo>
                    <a:pt x="0" y="280870"/>
                  </a:lnTo>
                  <a:lnTo>
                    <a:pt x="141" y="316090"/>
                  </a:lnTo>
                  <a:lnTo>
                    <a:pt x="266" y="336402"/>
                  </a:lnTo>
                  <a:lnTo>
                    <a:pt x="663" y="377533"/>
                  </a:lnTo>
                  <a:lnTo>
                    <a:pt x="94618" y="377533"/>
                  </a:lnTo>
                  <a:lnTo>
                    <a:pt x="94392" y="433398"/>
                  </a:lnTo>
                  <a:lnTo>
                    <a:pt x="94068" y="484133"/>
                  </a:lnTo>
                  <a:lnTo>
                    <a:pt x="94050" y="543018"/>
                  </a:lnTo>
                  <a:lnTo>
                    <a:pt x="94910" y="597268"/>
                  </a:lnTo>
                  <a:lnTo>
                    <a:pt x="100235" y="642993"/>
                  </a:lnTo>
                  <a:lnTo>
                    <a:pt x="113120" y="685468"/>
                  </a:lnTo>
                  <a:lnTo>
                    <a:pt x="132722" y="724194"/>
                  </a:lnTo>
                  <a:lnTo>
                    <a:pt x="158199" y="758675"/>
                  </a:lnTo>
                  <a:lnTo>
                    <a:pt x="188705" y="788410"/>
                  </a:lnTo>
                  <a:lnTo>
                    <a:pt x="223399" y="812903"/>
                  </a:lnTo>
                  <a:lnTo>
                    <a:pt x="261436" y="831654"/>
                  </a:lnTo>
                  <a:lnTo>
                    <a:pt x="301974" y="844166"/>
                  </a:lnTo>
                  <a:lnTo>
                    <a:pt x="344170" y="849941"/>
                  </a:lnTo>
                  <a:lnTo>
                    <a:pt x="387179" y="848479"/>
                  </a:lnTo>
                  <a:lnTo>
                    <a:pt x="430158" y="839283"/>
                  </a:lnTo>
                  <a:lnTo>
                    <a:pt x="472265" y="821855"/>
                  </a:lnTo>
                  <a:lnTo>
                    <a:pt x="493276" y="805344"/>
                  </a:lnTo>
                  <a:lnTo>
                    <a:pt x="414932" y="805344"/>
                  </a:lnTo>
                  <a:lnTo>
                    <a:pt x="388496" y="805091"/>
                  </a:lnTo>
                  <a:lnTo>
                    <a:pt x="340469" y="798068"/>
                  </a:lnTo>
                  <a:lnTo>
                    <a:pt x="295227" y="783806"/>
                  </a:lnTo>
                  <a:lnTo>
                    <a:pt x="254022" y="762552"/>
                  </a:lnTo>
                  <a:lnTo>
                    <a:pt x="218106" y="734557"/>
                  </a:lnTo>
                  <a:lnTo>
                    <a:pt x="188731" y="700068"/>
                  </a:lnTo>
                  <a:lnTo>
                    <a:pt x="167150" y="659335"/>
                  </a:lnTo>
                  <a:lnTo>
                    <a:pt x="154615" y="612607"/>
                  </a:lnTo>
                  <a:lnTo>
                    <a:pt x="152377" y="560133"/>
                  </a:lnTo>
                  <a:lnTo>
                    <a:pt x="154322" y="512070"/>
                  </a:lnTo>
                  <a:lnTo>
                    <a:pt x="154581" y="484133"/>
                  </a:lnTo>
                  <a:lnTo>
                    <a:pt x="154680" y="453617"/>
                  </a:lnTo>
                  <a:lnTo>
                    <a:pt x="154335" y="414961"/>
                  </a:lnTo>
                  <a:lnTo>
                    <a:pt x="153626" y="365612"/>
                  </a:lnTo>
                  <a:lnTo>
                    <a:pt x="153254" y="315531"/>
                  </a:lnTo>
                  <a:lnTo>
                    <a:pt x="56327" y="315531"/>
                  </a:lnTo>
                  <a:lnTo>
                    <a:pt x="58137" y="299384"/>
                  </a:lnTo>
                  <a:lnTo>
                    <a:pt x="59307" y="284207"/>
                  </a:lnTo>
                  <a:lnTo>
                    <a:pt x="94850" y="223336"/>
                  </a:lnTo>
                  <a:lnTo>
                    <a:pt x="124024" y="186641"/>
                  </a:lnTo>
                  <a:lnTo>
                    <a:pt x="217643" y="71551"/>
                  </a:lnTo>
                  <a:lnTo>
                    <a:pt x="275351" y="71551"/>
                  </a:lnTo>
                  <a:lnTo>
                    <a:pt x="275351" y="3835"/>
                  </a:lnTo>
                  <a:lnTo>
                    <a:pt x="240229" y="0"/>
                  </a:lnTo>
                  <a:close/>
                </a:path>
                <a:path w="502920" h="850264">
                  <a:moveTo>
                    <a:pt x="502389" y="797509"/>
                  </a:moveTo>
                  <a:lnTo>
                    <a:pt x="471195" y="800363"/>
                  </a:lnTo>
                  <a:lnTo>
                    <a:pt x="442271" y="803372"/>
                  </a:lnTo>
                  <a:lnTo>
                    <a:pt x="414932" y="805344"/>
                  </a:lnTo>
                  <a:lnTo>
                    <a:pt x="493276" y="805344"/>
                  </a:lnTo>
                  <a:lnTo>
                    <a:pt x="502389" y="797509"/>
                  </a:lnTo>
                  <a:close/>
                </a:path>
                <a:path w="502920" h="850264">
                  <a:moveTo>
                    <a:pt x="275351" y="71551"/>
                  </a:moveTo>
                  <a:lnTo>
                    <a:pt x="217643" y="71551"/>
                  </a:lnTo>
                  <a:lnTo>
                    <a:pt x="217643" y="248335"/>
                  </a:lnTo>
                  <a:lnTo>
                    <a:pt x="372506" y="248335"/>
                  </a:lnTo>
                  <a:lnTo>
                    <a:pt x="372506" y="316090"/>
                  </a:lnTo>
                  <a:lnTo>
                    <a:pt x="219446" y="316090"/>
                  </a:lnTo>
                  <a:lnTo>
                    <a:pt x="218809" y="328552"/>
                  </a:lnTo>
                  <a:lnTo>
                    <a:pt x="218381" y="336402"/>
                  </a:lnTo>
                  <a:lnTo>
                    <a:pt x="217962" y="345788"/>
                  </a:lnTo>
                  <a:lnTo>
                    <a:pt x="217782" y="354952"/>
                  </a:lnTo>
                  <a:lnTo>
                    <a:pt x="217917" y="404281"/>
                  </a:lnTo>
                  <a:lnTo>
                    <a:pt x="218083" y="430544"/>
                  </a:lnTo>
                  <a:lnTo>
                    <a:pt x="218209" y="502940"/>
                  </a:lnTo>
                  <a:lnTo>
                    <a:pt x="217350" y="552234"/>
                  </a:lnTo>
                  <a:lnTo>
                    <a:pt x="220815" y="605022"/>
                  </a:lnTo>
                  <a:lnTo>
                    <a:pt x="233988" y="647338"/>
                  </a:lnTo>
                  <a:lnTo>
                    <a:pt x="255858" y="680312"/>
                  </a:lnTo>
                  <a:lnTo>
                    <a:pt x="285413" y="705071"/>
                  </a:lnTo>
                  <a:lnTo>
                    <a:pt x="321640" y="722746"/>
                  </a:lnTo>
                  <a:lnTo>
                    <a:pt x="363527" y="734466"/>
                  </a:lnTo>
                  <a:lnTo>
                    <a:pt x="401697" y="738095"/>
                  </a:lnTo>
                  <a:lnTo>
                    <a:pt x="421117" y="738009"/>
                  </a:lnTo>
                  <a:lnTo>
                    <a:pt x="440477" y="737666"/>
                  </a:lnTo>
                  <a:lnTo>
                    <a:pt x="474919" y="735938"/>
                  </a:lnTo>
                  <a:lnTo>
                    <a:pt x="492307" y="728435"/>
                  </a:lnTo>
                  <a:lnTo>
                    <a:pt x="497096" y="710201"/>
                  </a:lnTo>
                  <a:lnTo>
                    <a:pt x="493839" y="677265"/>
                  </a:lnTo>
                  <a:lnTo>
                    <a:pt x="434241" y="677265"/>
                  </a:lnTo>
                  <a:lnTo>
                    <a:pt x="405665" y="677196"/>
                  </a:lnTo>
                  <a:lnTo>
                    <a:pt x="340364" y="666163"/>
                  </a:lnTo>
                  <a:lnTo>
                    <a:pt x="287221" y="620607"/>
                  </a:lnTo>
                  <a:lnTo>
                    <a:pt x="276387" y="536984"/>
                  </a:lnTo>
                  <a:lnTo>
                    <a:pt x="276220" y="484133"/>
                  </a:lnTo>
                  <a:lnTo>
                    <a:pt x="276726" y="430544"/>
                  </a:lnTo>
                  <a:lnTo>
                    <a:pt x="277079" y="375907"/>
                  </a:lnTo>
                  <a:lnTo>
                    <a:pt x="430393" y="375907"/>
                  </a:lnTo>
                  <a:lnTo>
                    <a:pt x="430393" y="188709"/>
                  </a:lnTo>
                  <a:lnTo>
                    <a:pt x="275351" y="188709"/>
                  </a:lnTo>
                  <a:lnTo>
                    <a:pt x="275351" y="71551"/>
                  </a:lnTo>
                  <a:close/>
                </a:path>
                <a:path w="502920" h="850264">
                  <a:moveTo>
                    <a:pt x="493741" y="676275"/>
                  </a:moveTo>
                  <a:lnTo>
                    <a:pt x="434241" y="677265"/>
                  </a:lnTo>
                  <a:lnTo>
                    <a:pt x="493839" y="677265"/>
                  </a:lnTo>
                  <a:lnTo>
                    <a:pt x="493741" y="676275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1FC774C-CAED-48DC-A460-E3F046EB44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717" y="1133475"/>
            <a:ext cx="6400383" cy="914400"/>
          </a:xfrm>
        </p:spPr>
        <p:txBody>
          <a:bodyPr>
            <a:noAutofit/>
          </a:bodyPr>
          <a:lstStyle>
            <a:lvl1pPr marL="0" indent="0">
              <a:lnSpc>
                <a:spcPts val="5800"/>
              </a:lnSpc>
              <a:buNone/>
              <a:defRPr sz="5400" b="1">
                <a:solidFill>
                  <a:schemeClr val="bg1">
                    <a:alpha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ENTER PRESENTATION TITLE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75002C22-2BDB-4341-A831-6C8F665C23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04924" y="3543300"/>
            <a:ext cx="6353175" cy="67627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ENTER SUBHEADER</a:t>
            </a:r>
          </a:p>
        </p:txBody>
      </p:sp>
    </p:spTree>
    <p:extLst>
      <p:ext uri="{BB962C8B-B14F-4D97-AF65-F5344CB8AC3E}">
        <p14:creationId xmlns:p14="http://schemas.microsoft.com/office/powerpoint/2010/main" val="2860966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EB92CDDF-8CC7-41F5-B9DB-3272DB05BC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717" y="2971800"/>
            <a:ext cx="6400383" cy="914400"/>
          </a:xfrm>
        </p:spPr>
        <p:txBody>
          <a:bodyPr anchor="ctr">
            <a:noAutofit/>
          </a:bodyPr>
          <a:lstStyle>
            <a:lvl1pPr marL="0" indent="0">
              <a:lnSpc>
                <a:spcPts val="5800"/>
              </a:lnSpc>
              <a:buNone/>
              <a:defRPr sz="5400" b="1">
                <a:ln>
                  <a:solidFill>
                    <a:schemeClr val="bg1"/>
                  </a:solidFill>
                </a:ln>
                <a:noFill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EXAMPLE BREAKER SLIDE</a:t>
            </a:r>
          </a:p>
        </p:txBody>
      </p:sp>
    </p:spTree>
    <p:extLst>
      <p:ext uri="{BB962C8B-B14F-4D97-AF65-F5344CB8AC3E}">
        <p14:creationId xmlns:p14="http://schemas.microsoft.com/office/powerpoint/2010/main" val="1052647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age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1A47495B-E16A-4825-907A-C11708E90E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717" y="2971800"/>
            <a:ext cx="6400383" cy="914400"/>
          </a:xfrm>
        </p:spPr>
        <p:txBody>
          <a:bodyPr anchor="ctr">
            <a:noAutofit/>
          </a:bodyPr>
          <a:lstStyle>
            <a:lvl1pPr marL="0" indent="0">
              <a:lnSpc>
                <a:spcPts val="5800"/>
              </a:lnSpc>
              <a:buNone/>
              <a:defRPr sz="5400" b="1">
                <a:solidFill>
                  <a:schemeClr val="bg1">
                    <a:alpha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EXAMPLE BREAKER SLIDE</a:t>
            </a:r>
          </a:p>
        </p:txBody>
      </p:sp>
    </p:spTree>
    <p:extLst>
      <p:ext uri="{BB962C8B-B14F-4D97-AF65-F5344CB8AC3E}">
        <p14:creationId xmlns:p14="http://schemas.microsoft.com/office/powerpoint/2010/main" val="428113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Brea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0FC974-BD6E-42C1-8F8E-33B4A8157DB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EB92CDDF-8CC7-41F5-B9DB-3272DB05BC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717" y="2971800"/>
            <a:ext cx="6400383" cy="914400"/>
          </a:xfrm>
        </p:spPr>
        <p:txBody>
          <a:bodyPr anchor="ctr">
            <a:noAutofit/>
          </a:bodyPr>
          <a:lstStyle>
            <a:lvl1pPr marL="0" indent="0">
              <a:lnSpc>
                <a:spcPts val="5800"/>
              </a:lnSpc>
              <a:buNone/>
              <a:defRPr sz="5400" b="1">
                <a:solidFill>
                  <a:schemeClr val="bg1">
                    <a:alpha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EXAMPLE BREAKER SLIDE</a:t>
            </a:r>
          </a:p>
        </p:txBody>
      </p:sp>
    </p:spTree>
    <p:extLst>
      <p:ext uri="{BB962C8B-B14F-4D97-AF65-F5344CB8AC3E}">
        <p14:creationId xmlns:p14="http://schemas.microsoft.com/office/powerpoint/2010/main" val="1652667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Break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038319-2454-4A1F-BF59-2F7D63B1EA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EB92CDDF-8CC7-41F5-B9DB-3272DB05BC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717" y="2971800"/>
            <a:ext cx="6400383" cy="914400"/>
          </a:xfrm>
        </p:spPr>
        <p:txBody>
          <a:bodyPr anchor="ctr">
            <a:noAutofit/>
          </a:bodyPr>
          <a:lstStyle>
            <a:lvl1pPr marL="0" indent="0">
              <a:lnSpc>
                <a:spcPts val="5800"/>
              </a:lnSpc>
              <a:buNone/>
              <a:defRPr sz="5400" b="1">
                <a:ln>
                  <a:solidFill>
                    <a:schemeClr val="bg1"/>
                  </a:solidFill>
                </a:ln>
                <a:noFill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EXAMPLE BREAKER SLIDE</a:t>
            </a:r>
          </a:p>
        </p:txBody>
      </p:sp>
    </p:spTree>
    <p:extLst>
      <p:ext uri="{BB962C8B-B14F-4D97-AF65-F5344CB8AC3E}">
        <p14:creationId xmlns:p14="http://schemas.microsoft.com/office/powerpoint/2010/main" val="9712502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ion Statem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12AF7144-F7C2-4776-A9FF-80C2EC0B8F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717" y="1256146"/>
            <a:ext cx="3323519" cy="452582"/>
          </a:xfrm>
        </p:spPr>
        <p:txBody>
          <a:bodyPr anchor="ctr">
            <a:noAutofit/>
          </a:bodyPr>
          <a:lstStyle>
            <a:lvl1pPr marL="0" indent="0">
              <a:lnSpc>
                <a:spcPts val="5800"/>
              </a:lnSpc>
              <a:buNone/>
              <a:defRPr sz="2400" b="0">
                <a:solidFill>
                  <a:schemeClr val="bg1">
                    <a:alpha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VISION STATEMENT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2AA536CC-CC29-44B5-8FF7-67D952D313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57717" y="2198255"/>
            <a:ext cx="8606719" cy="3463636"/>
          </a:xfrm>
        </p:spPr>
        <p:txBody>
          <a:bodyPr anchor="t">
            <a:noAutofit/>
          </a:bodyPr>
          <a:lstStyle>
            <a:lvl1pPr marL="0" indent="0">
              <a:lnSpc>
                <a:spcPts val="4000"/>
              </a:lnSpc>
              <a:buNone/>
              <a:defRPr sz="3600" b="0">
                <a:solidFill>
                  <a:schemeClr val="bg1">
                    <a:alpha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220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ion 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F92B86-2EF9-4BC3-9968-85576680454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49F9C651-2084-48A7-87A9-7F7B410996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0058400" h="7772400">
                <a:moveTo>
                  <a:pt x="0" y="7772400"/>
                </a:moveTo>
                <a:lnTo>
                  <a:pt x="10058400" y="7772400"/>
                </a:lnTo>
                <a:lnTo>
                  <a:pt x="10058400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rgbClr val="00ABC5">
              <a:alpha val="32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12AF7144-F7C2-4776-A9FF-80C2EC0B8F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717" y="1256146"/>
            <a:ext cx="3323519" cy="452582"/>
          </a:xfrm>
        </p:spPr>
        <p:txBody>
          <a:bodyPr anchor="ctr">
            <a:noAutofit/>
          </a:bodyPr>
          <a:lstStyle>
            <a:lvl1pPr marL="0" indent="0">
              <a:lnSpc>
                <a:spcPts val="5800"/>
              </a:lnSpc>
              <a:buNone/>
              <a:defRPr sz="2400" b="0">
                <a:solidFill>
                  <a:schemeClr val="bg1">
                    <a:alpha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VISION STATEMENT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2AA536CC-CC29-44B5-8FF7-67D952D313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57717" y="2198255"/>
            <a:ext cx="8606719" cy="3463636"/>
          </a:xfrm>
        </p:spPr>
        <p:txBody>
          <a:bodyPr anchor="t">
            <a:noAutofit/>
          </a:bodyPr>
          <a:lstStyle>
            <a:lvl1pPr marL="0" indent="0">
              <a:lnSpc>
                <a:spcPts val="4000"/>
              </a:lnSpc>
              <a:buNone/>
              <a:defRPr sz="2400" b="0">
                <a:solidFill>
                  <a:schemeClr val="bg1">
                    <a:alpha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9440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26E4BF-FD94-4762-BA4B-0F800D114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10" r="5343"/>
          <a:stretch/>
        </p:blipFill>
        <p:spPr>
          <a:xfrm>
            <a:off x="7113181" y="0"/>
            <a:ext cx="5078819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400BAC-DB1A-46E5-AAF3-D2C0FCC8EBF7}"/>
              </a:ext>
            </a:extLst>
          </p:cNvPr>
          <p:cNvSpPr txBox="1"/>
          <p:nvPr userDrawn="1"/>
        </p:nvSpPr>
        <p:spPr>
          <a:xfrm>
            <a:off x="584791" y="1169581"/>
            <a:ext cx="92204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b="1" dirty="0">
                <a:solidFill>
                  <a:srgbClr val="0054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FFC2D9-6794-40F5-B9E0-E729485CEB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75513" y="2296338"/>
            <a:ext cx="5582757" cy="535531"/>
          </a:xfrm>
        </p:spPr>
        <p:txBody>
          <a:bodyPr>
            <a:spAutoFit/>
          </a:bodyPr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Enter quote here.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2B5917D-D29B-4222-8F4B-F44F986D17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5512" y="5066819"/>
            <a:ext cx="5657185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00549C"/>
                </a:solidFill>
              </a:defRPr>
            </a:lvl1pPr>
          </a:lstStyle>
          <a:p>
            <a:pPr lvl="0"/>
            <a:r>
              <a:rPr lang="en-US" dirty="0"/>
              <a:t>- Source / Name</a:t>
            </a:r>
          </a:p>
        </p:txBody>
      </p:sp>
    </p:spTree>
    <p:extLst>
      <p:ext uri="{BB962C8B-B14F-4D97-AF65-F5344CB8AC3E}">
        <p14:creationId xmlns:p14="http://schemas.microsoft.com/office/powerpoint/2010/main" val="20673785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5400BAC-DB1A-46E5-AAF3-D2C0FCC8EBF7}"/>
              </a:ext>
            </a:extLst>
          </p:cNvPr>
          <p:cNvSpPr txBox="1"/>
          <p:nvPr userDrawn="1"/>
        </p:nvSpPr>
        <p:spPr>
          <a:xfrm>
            <a:off x="584791" y="1169581"/>
            <a:ext cx="92204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b="1" dirty="0">
                <a:solidFill>
                  <a:srgbClr val="0054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FFC2D9-6794-40F5-B9E0-E729485CEB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75513" y="2296338"/>
            <a:ext cx="5582757" cy="535531"/>
          </a:xfrm>
        </p:spPr>
        <p:txBody>
          <a:bodyPr>
            <a:spAutoFit/>
          </a:bodyPr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Enter quote here.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2B5917D-D29B-4222-8F4B-F44F986D17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5512" y="5066819"/>
            <a:ext cx="5657185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00549C"/>
                </a:solidFill>
              </a:defRPr>
            </a:lvl1pPr>
          </a:lstStyle>
          <a:p>
            <a:pPr lvl="0"/>
            <a:r>
              <a:rPr lang="en-US" dirty="0"/>
              <a:t>- Source / Name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6A2104-57C0-4A44-9345-457114F3AE8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23112" y="0"/>
            <a:ext cx="5068887" cy="6858000"/>
          </a:xfrm>
        </p:spPr>
        <p:txBody>
          <a:bodyPr/>
          <a:lstStyle/>
          <a:p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4A1B25C-8639-4F6A-9E16-9662D71EFD9C}"/>
              </a:ext>
            </a:extLst>
          </p:cNvPr>
          <p:cNvGrpSpPr/>
          <p:nvPr userDrawn="1"/>
        </p:nvGrpSpPr>
        <p:grpSpPr>
          <a:xfrm>
            <a:off x="10904282" y="6347008"/>
            <a:ext cx="925768" cy="281729"/>
            <a:chOff x="4510999" y="2331718"/>
            <a:chExt cx="3125078" cy="1035448"/>
          </a:xfrm>
        </p:grpSpPr>
        <p:sp>
          <p:nvSpPr>
            <p:cNvPr id="26" name="object 2">
              <a:extLst>
                <a:ext uri="{FF2B5EF4-FFF2-40B4-BE49-F238E27FC236}">
                  <a16:creationId xmlns:a16="http://schemas.microsoft.com/office/drawing/2014/main" id="{0365BA6E-FEB8-4C61-AA9C-F3EF8A4FBD0D}"/>
                </a:ext>
              </a:extLst>
            </p:cNvPr>
            <p:cNvSpPr/>
            <p:nvPr userDrawn="1"/>
          </p:nvSpPr>
          <p:spPr>
            <a:xfrm>
              <a:off x="5796399" y="2488961"/>
              <a:ext cx="528955" cy="878205"/>
            </a:xfrm>
            <a:custGeom>
              <a:avLst/>
              <a:gdLst/>
              <a:ahLst/>
              <a:cxnLst/>
              <a:rect l="l" t="t" r="r" b="b"/>
              <a:pathLst>
                <a:path w="528954" h="878204">
                  <a:moveTo>
                    <a:pt x="211715" y="108345"/>
                  </a:moveTo>
                  <a:lnTo>
                    <a:pt x="160156" y="113638"/>
                  </a:lnTo>
                  <a:lnTo>
                    <a:pt x="107784" y="129833"/>
                  </a:lnTo>
                  <a:lnTo>
                    <a:pt x="65466" y="153816"/>
                  </a:lnTo>
                  <a:lnTo>
                    <a:pt x="34810" y="185454"/>
                  </a:lnTo>
                  <a:lnTo>
                    <a:pt x="14535" y="223713"/>
                  </a:lnTo>
                  <a:lnTo>
                    <a:pt x="3359" y="267560"/>
                  </a:lnTo>
                  <a:lnTo>
                    <a:pt x="0" y="315964"/>
                  </a:lnTo>
                  <a:lnTo>
                    <a:pt x="127" y="877749"/>
                  </a:lnTo>
                  <a:lnTo>
                    <a:pt x="184480" y="877749"/>
                  </a:lnTo>
                  <a:lnTo>
                    <a:pt x="184480" y="820218"/>
                  </a:lnTo>
                  <a:lnTo>
                    <a:pt x="60134" y="820218"/>
                  </a:lnTo>
                  <a:lnTo>
                    <a:pt x="59321" y="812610"/>
                  </a:lnTo>
                  <a:lnTo>
                    <a:pt x="58445" y="808102"/>
                  </a:lnTo>
                  <a:lnTo>
                    <a:pt x="58470" y="299975"/>
                  </a:lnTo>
                  <a:lnTo>
                    <a:pt x="58735" y="293266"/>
                  </a:lnTo>
                  <a:lnTo>
                    <a:pt x="80914" y="229880"/>
                  </a:lnTo>
                  <a:lnTo>
                    <a:pt x="111456" y="197268"/>
                  </a:lnTo>
                  <a:lnTo>
                    <a:pt x="151526" y="176547"/>
                  </a:lnTo>
                  <a:lnTo>
                    <a:pt x="198987" y="168809"/>
                  </a:lnTo>
                  <a:lnTo>
                    <a:pt x="363419" y="168809"/>
                  </a:lnTo>
                  <a:lnTo>
                    <a:pt x="357352" y="162586"/>
                  </a:lnTo>
                  <a:lnTo>
                    <a:pt x="310729" y="132348"/>
                  </a:lnTo>
                  <a:lnTo>
                    <a:pt x="262045" y="114424"/>
                  </a:lnTo>
                  <a:lnTo>
                    <a:pt x="211715" y="108345"/>
                  </a:lnTo>
                  <a:close/>
                </a:path>
                <a:path w="528954" h="878204">
                  <a:moveTo>
                    <a:pt x="124396" y="587985"/>
                  </a:moveTo>
                  <a:lnTo>
                    <a:pt x="124396" y="820218"/>
                  </a:lnTo>
                  <a:lnTo>
                    <a:pt x="184480" y="820218"/>
                  </a:lnTo>
                  <a:lnTo>
                    <a:pt x="184480" y="676492"/>
                  </a:lnTo>
                  <a:lnTo>
                    <a:pt x="191554" y="676492"/>
                  </a:lnTo>
                  <a:lnTo>
                    <a:pt x="194043" y="675806"/>
                  </a:lnTo>
                  <a:lnTo>
                    <a:pt x="356461" y="675806"/>
                  </a:lnTo>
                  <a:lnTo>
                    <a:pt x="362050" y="674131"/>
                  </a:lnTo>
                  <a:lnTo>
                    <a:pt x="401443" y="654530"/>
                  </a:lnTo>
                  <a:lnTo>
                    <a:pt x="433255" y="631286"/>
                  </a:lnTo>
                  <a:lnTo>
                    <a:pt x="274612" y="631286"/>
                  </a:lnTo>
                  <a:lnTo>
                    <a:pt x="230492" y="627825"/>
                  </a:lnTo>
                  <a:lnTo>
                    <a:pt x="203954" y="620602"/>
                  </a:lnTo>
                  <a:lnTo>
                    <a:pt x="177753" y="610549"/>
                  </a:lnTo>
                  <a:lnTo>
                    <a:pt x="151398" y="599174"/>
                  </a:lnTo>
                  <a:lnTo>
                    <a:pt x="124396" y="587985"/>
                  </a:lnTo>
                  <a:close/>
                </a:path>
                <a:path w="528954" h="878204">
                  <a:moveTo>
                    <a:pt x="356461" y="675806"/>
                  </a:moveTo>
                  <a:lnTo>
                    <a:pt x="194043" y="675806"/>
                  </a:lnTo>
                  <a:lnTo>
                    <a:pt x="195935" y="676593"/>
                  </a:lnTo>
                  <a:lnTo>
                    <a:pt x="236241" y="688233"/>
                  </a:lnTo>
                  <a:lnTo>
                    <a:pt x="278197" y="691415"/>
                  </a:lnTo>
                  <a:lnTo>
                    <a:pt x="320551" y="686570"/>
                  </a:lnTo>
                  <a:lnTo>
                    <a:pt x="356461" y="675806"/>
                  </a:lnTo>
                  <a:close/>
                </a:path>
                <a:path w="528954" h="878204">
                  <a:moveTo>
                    <a:pt x="413171" y="47088"/>
                  </a:moveTo>
                  <a:lnTo>
                    <a:pt x="198694" y="47088"/>
                  </a:lnTo>
                  <a:lnTo>
                    <a:pt x="235515" y="47167"/>
                  </a:lnTo>
                  <a:lnTo>
                    <a:pt x="271221" y="50585"/>
                  </a:lnTo>
                  <a:lnTo>
                    <a:pt x="318964" y="62897"/>
                  </a:lnTo>
                  <a:lnTo>
                    <a:pt x="362227" y="83283"/>
                  </a:lnTo>
                  <a:lnTo>
                    <a:pt x="399812" y="111136"/>
                  </a:lnTo>
                  <a:lnTo>
                    <a:pt x="430521" y="145848"/>
                  </a:lnTo>
                  <a:lnTo>
                    <a:pt x="453157" y="186812"/>
                  </a:lnTo>
                  <a:lnTo>
                    <a:pt x="466521" y="233420"/>
                  </a:lnTo>
                  <a:lnTo>
                    <a:pt x="469417" y="285065"/>
                  </a:lnTo>
                  <a:lnTo>
                    <a:pt x="468597" y="315964"/>
                  </a:lnTo>
                  <a:lnTo>
                    <a:pt x="468510" y="346616"/>
                  </a:lnTo>
                  <a:lnTo>
                    <a:pt x="468616" y="368375"/>
                  </a:lnTo>
                  <a:lnTo>
                    <a:pt x="468760" y="389155"/>
                  </a:lnTo>
                  <a:lnTo>
                    <a:pt x="468767" y="400395"/>
                  </a:lnTo>
                  <a:lnTo>
                    <a:pt x="461582" y="479147"/>
                  </a:lnTo>
                  <a:lnTo>
                    <a:pt x="445878" y="519844"/>
                  </a:lnTo>
                  <a:lnTo>
                    <a:pt x="422337" y="555803"/>
                  </a:lnTo>
                  <a:lnTo>
                    <a:pt x="392199" y="585976"/>
                  </a:lnTo>
                  <a:lnTo>
                    <a:pt x="356706" y="609313"/>
                  </a:lnTo>
                  <a:lnTo>
                    <a:pt x="317097" y="624766"/>
                  </a:lnTo>
                  <a:lnTo>
                    <a:pt x="274612" y="631286"/>
                  </a:lnTo>
                  <a:lnTo>
                    <a:pt x="433255" y="631286"/>
                  </a:lnTo>
                  <a:lnTo>
                    <a:pt x="468903" y="595574"/>
                  </a:lnTo>
                  <a:lnTo>
                    <a:pt x="494466" y="557083"/>
                  </a:lnTo>
                  <a:lnTo>
                    <a:pt x="512915" y="513160"/>
                  </a:lnTo>
                  <a:lnTo>
                    <a:pt x="522998" y="464237"/>
                  </a:lnTo>
                  <a:lnTo>
                    <a:pt x="527242" y="411006"/>
                  </a:lnTo>
                  <a:lnTo>
                    <a:pt x="528863" y="360417"/>
                  </a:lnTo>
                  <a:lnTo>
                    <a:pt x="528743" y="325975"/>
                  </a:lnTo>
                  <a:lnTo>
                    <a:pt x="526592" y="250343"/>
                  </a:lnTo>
                  <a:lnTo>
                    <a:pt x="520478" y="204854"/>
                  </a:lnTo>
                  <a:lnTo>
                    <a:pt x="507303" y="162750"/>
                  </a:lnTo>
                  <a:lnTo>
                    <a:pt x="487822" y="124474"/>
                  </a:lnTo>
                  <a:lnTo>
                    <a:pt x="462787" y="90469"/>
                  </a:lnTo>
                  <a:lnTo>
                    <a:pt x="432951" y="61177"/>
                  </a:lnTo>
                  <a:lnTo>
                    <a:pt x="413171" y="47088"/>
                  </a:lnTo>
                  <a:close/>
                </a:path>
                <a:path w="528954" h="878204">
                  <a:moveTo>
                    <a:pt x="184480" y="228906"/>
                  </a:moveTo>
                  <a:lnTo>
                    <a:pt x="142120" y="244376"/>
                  </a:lnTo>
                  <a:lnTo>
                    <a:pt x="125603" y="280430"/>
                  </a:lnTo>
                  <a:lnTo>
                    <a:pt x="125063" y="322441"/>
                  </a:lnTo>
                  <a:lnTo>
                    <a:pt x="124815" y="368375"/>
                  </a:lnTo>
                  <a:lnTo>
                    <a:pt x="125076" y="400395"/>
                  </a:lnTo>
                  <a:lnTo>
                    <a:pt x="126517" y="440310"/>
                  </a:lnTo>
                  <a:lnTo>
                    <a:pt x="135822" y="481060"/>
                  </a:lnTo>
                  <a:lnTo>
                    <a:pt x="157343" y="516190"/>
                  </a:lnTo>
                  <a:lnTo>
                    <a:pt x="188369" y="543539"/>
                  </a:lnTo>
                  <a:lnTo>
                    <a:pt x="226190" y="560948"/>
                  </a:lnTo>
                  <a:lnTo>
                    <a:pt x="268097" y="566256"/>
                  </a:lnTo>
                  <a:lnTo>
                    <a:pt x="310110" y="558303"/>
                  </a:lnTo>
                  <a:lnTo>
                    <a:pt x="346499" y="538835"/>
                  </a:lnTo>
                  <a:lnTo>
                    <a:pt x="375187" y="509888"/>
                  </a:lnTo>
                  <a:lnTo>
                    <a:pt x="377303" y="505816"/>
                  </a:lnTo>
                  <a:lnTo>
                    <a:pt x="264337" y="505816"/>
                  </a:lnTo>
                  <a:lnTo>
                    <a:pt x="233874" y="500059"/>
                  </a:lnTo>
                  <a:lnTo>
                    <a:pt x="208908" y="483539"/>
                  </a:lnTo>
                  <a:lnTo>
                    <a:pt x="191782" y="458330"/>
                  </a:lnTo>
                  <a:lnTo>
                    <a:pt x="184835" y="426505"/>
                  </a:lnTo>
                  <a:lnTo>
                    <a:pt x="184335" y="400395"/>
                  </a:lnTo>
                  <a:lnTo>
                    <a:pt x="184451" y="315964"/>
                  </a:lnTo>
                  <a:lnTo>
                    <a:pt x="184480" y="228906"/>
                  </a:lnTo>
                  <a:close/>
                </a:path>
                <a:path w="528954" h="878204">
                  <a:moveTo>
                    <a:pt x="363419" y="168809"/>
                  </a:moveTo>
                  <a:lnTo>
                    <a:pt x="198987" y="168809"/>
                  </a:lnTo>
                  <a:lnTo>
                    <a:pt x="251701" y="175147"/>
                  </a:lnTo>
                  <a:lnTo>
                    <a:pt x="293498" y="190965"/>
                  </a:lnTo>
                  <a:lnTo>
                    <a:pt x="337969" y="248206"/>
                  </a:lnTo>
                  <a:lnTo>
                    <a:pt x="343090" y="292799"/>
                  </a:lnTo>
                  <a:lnTo>
                    <a:pt x="343288" y="392340"/>
                  </a:lnTo>
                  <a:lnTo>
                    <a:pt x="342785" y="425502"/>
                  </a:lnTo>
                  <a:lnTo>
                    <a:pt x="336159" y="457450"/>
                  </a:lnTo>
                  <a:lnTo>
                    <a:pt x="319425" y="482785"/>
                  </a:lnTo>
                  <a:lnTo>
                    <a:pt x="294760" y="499557"/>
                  </a:lnTo>
                  <a:lnTo>
                    <a:pt x="264337" y="505816"/>
                  </a:lnTo>
                  <a:lnTo>
                    <a:pt x="377303" y="505816"/>
                  </a:lnTo>
                  <a:lnTo>
                    <a:pt x="394102" y="473497"/>
                  </a:lnTo>
                  <a:lnTo>
                    <a:pt x="401167" y="431699"/>
                  </a:lnTo>
                  <a:lnTo>
                    <a:pt x="401281" y="411006"/>
                  </a:lnTo>
                  <a:lnTo>
                    <a:pt x="401370" y="261532"/>
                  </a:lnTo>
                  <a:lnTo>
                    <a:pt x="398747" y="232558"/>
                  </a:lnTo>
                  <a:lnTo>
                    <a:pt x="390534" y="205996"/>
                  </a:lnTo>
                  <a:lnTo>
                    <a:pt x="376735" y="182467"/>
                  </a:lnTo>
                  <a:lnTo>
                    <a:pt x="363419" y="168809"/>
                  </a:lnTo>
                  <a:close/>
                </a:path>
                <a:path w="528954" h="878204">
                  <a:moveTo>
                    <a:pt x="280669" y="0"/>
                  </a:moveTo>
                  <a:lnTo>
                    <a:pt x="238129" y="916"/>
                  </a:lnTo>
                  <a:lnTo>
                    <a:pt x="195308" y="9201"/>
                  </a:lnTo>
                  <a:lnTo>
                    <a:pt x="152958" y="25299"/>
                  </a:lnTo>
                  <a:lnTo>
                    <a:pt x="129446" y="42267"/>
                  </a:lnTo>
                  <a:lnTo>
                    <a:pt x="120586" y="49315"/>
                  </a:lnTo>
                  <a:lnTo>
                    <a:pt x="160478" y="48440"/>
                  </a:lnTo>
                  <a:lnTo>
                    <a:pt x="198694" y="47088"/>
                  </a:lnTo>
                  <a:lnTo>
                    <a:pt x="413171" y="47088"/>
                  </a:lnTo>
                  <a:lnTo>
                    <a:pt x="399068" y="37042"/>
                  </a:lnTo>
                  <a:lnTo>
                    <a:pt x="361892" y="18505"/>
                  </a:lnTo>
                  <a:lnTo>
                    <a:pt x="322174" y="6010"/>
                  </a:lnTo>
                  <a:lnTo>
                    <a:pt x="280669" y="0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3">
              <a:extLst>
                <a:ext uri="{FF2B5EF4-FFF2-40B4-BE49-F238E27FC236}">
                  <a16:creationId xmlns:a16="http://schemas.microsoft.com/office/drawing/2014/main" id="{A388DAD3-7E79-4F1F-8E39-750522BE60B4}"/>
                </a:ext>
              </a:extLst>
            </p:cNvPr>
            <p:cNvSpPr/>
            <p:nvPr userDrawn="1"/>
          </p:nvSpPr>
          <p:spPr>
            <a:xfrm>
              <a:off x="4510999" y="2490091"/>
              <a:ext cx="575945" cy="690880"/>
            </a:xfrm>
            <a:custGeom>
              <a:avLst/>
              <a:gdLst/>
              <a:ahLst/>
              <a:cxnLst/>
              <a:rect l="l" t="t" r="r" b="b"/>
              <a:pathLst>
                <a:path w="575945" h="690880">
                  <a:moveTo>
                    <a:pt x="196673" y="253194"/>
                  </a:moveTo>
                  <a:lnTo>
                    <a:pt x="152510" y="257265"/>
                  </a:lnTo>
                  <a:lnTo>
                    <a:pt x="112791" y="269470"/>
                  </a:lnTo>
                  <a:lnTo>
                    <a:pt x="78090" y="288826"/>
                  </a:lnTo>
                  <a:lnTo>
                    <a:pt x="48983" y="314349"/>
                  </a:lnTo>
                  <a:lnTo>
                    <a:pt x="26045" y="345056"/>
                  </a:lnTo>
                  <a:lnTo>
                    <a:pt x="9852" y="379964"/>
                  </a:lnTo>
                  <a:lnTo>
                    <a:pt x="978" y="418090"/>
                  </a:lnTo>
                  <a:lnTo>
                    <a:pt x="0" y="458451"/>
                  </a:lnTo>
                  <a:lnTo>
                    <a:pt x="7491" y="500062"/>
                  </a:lnTo>
                  <a:lnTo>
                    <a:pt x="24029" y="541941"/>
                  </a:lnTo>
                  <a:lnTo>
                    <a:pt x="49907" y="583494"/>
                  </a:lnTo>
                  <a:lnTo>
                    <a:pt x="81393" y="618670"/>
                  </a:lnTo>
                  <a:lnTo>
                    <a:pt x="117522" y="647222"/>
                  </a:lnTo>
                  <a:lnTo>
                    <a:pt x="157329" y="668897"/>
                  </a:lnTo>
                  <a:lnTo>
                    <a:pt x="199851" y="683448"/>
                  </a:lnTo>
                  <a:lnTo>
                    <a:pt x="244123" y="690623"/>
                  </a:lnTo>
                  <a:lnTo>
                    <a:pt x="289182" y="690172"/>
                  </a:lnTo>
                  <a:lnTo>
                    <a:pt x="334062" y="681846"/>
                  </a:lnTo>
                  <a:lnTo>
                    <a:pt x="377800" y="665395"/>
                  </a:lnTo>
                  <a:lnTo>
                    <a:pt x="419431" y="640569"/>
                  </a:lnTo>
                  <a:lnTo>
                    <a:pt x="433337" y="632429"/>
                  </a:lnTo>
                  <a:lnTo>
                    <a:pt x="436483" y="631642"/>
                  </a:lnTo>
                  <a:lnTo>
                    <a:pt x="250324" y="631642"/>
                  </a:lnTo>
                  <a:lnTo>
                    <a:pt x="202484" y="621885"/>
                  </a:lnTo>
                  <a:lnTo>
                    <a:pt x="155385" y="599739"/>
                  </a:lnTo>
                  <a:lnTo>
                    <a:pt x="118049" y="570780"/>
                  </a:lnTo>
                  <a:lnTo>
                    <a:pt x="88729" y="535745"/>
                  </a:lnTo>
                  <a:lnTo>
                    <a:pt x="68697" y="497094"/>
                  </a:lnTo>
                  <a:lnTo>
                    <a:pt x="59228" y="457288"/>
                  </a:lnTo>
                  <a:lnTo>
                    <a:pt x="61596" y="418789"/>
                  </a:lnTo>
                  <a:lnTo>
                    <a:pt x="77394" y="380339"/>
                  </a:lnTo>
                  <a:lnTo>
                    <a:pt x="103395" y="349219"/>
                  </a:lnTo>
                  <a:lnTo>
                    <a:pt x="137093" y="326352"/>
                  </a:lnTo>
                  <a:lnTo>
                    <a:pt x="175986" y="312662"/>
                  </a:lnTo>
                  <a:lnTo>
                    <a:pt x="217567" y="309074"/>
                  </a:lnTo>
                  <a:lnTo>
                    <a:pt x="363150" y="309074"/>
                  </a:lnTo>
                  <a:lnTo>
                    <a:pt x="342083" y="287638"/>
                  </a:lnTo>
                  <a:lnTo>
                    <a:pt x="302184" y="267519"/>
                  </a:lnTo>
                  <a:lnTo>
                    <a:pt x="276483" y="260990"/>
                  </a:lnTo>
                  <a:lnTo>
                    <a:pt x="250067" y="256599"/>
                  </a:lnTo>
                  <a:lnTo>
                    <a:pt x="223332" y="254087"/>
                  </a:lnTo>
                  <a:lnTo>
                    <a:pt x="196673" y="253194"/>
                  </a:lnTo>
                  <a:close/>
                </a:path>
                <a:path w="575945" h="690880">
                  <a:moveTo>
                    <a:pt x="575341" y="629149"/>
                  </a:moveTo>
                  <a:lnTo>
                    <a:pt x="446452" y="629149"/>
                  </a:lnTo>
                  <a:lnTo>
                    <a:pt x="460073" y="630493"/>
                  </a:lnTo>
                  <a:lnTo>
                    <a:pt x="475501" y="636226"/>
                  </a:lnTo>
                  <a:lnTo>
                    <a:pt x="498360" y="645169"/>
                  </a:lnTo>
                  <a:lnTo>
                    <a:pt x="522647" y="652155"/>
                  </a:lnTo>
                  <a:lnTo>
                    <a:pt x="548310" y="658479"/>
                  </a:lnTo>
                  <a:lnTo>
                    <a:pt x="575298" y="665436"/>
                  </a:lnTo>
                  <a:lnTo>
                    <a:pt x="575341" y="629149"/>
                  </a:lnTo>
                  <a:close/>
                </a:path>
                <a:path w="575945" h="690880">
                  <a:moveTo>
                    <a:pt x="437389" y="537445"/>
                  </a:moveTo>
                  <a:lnTo>
                    <a:pt x="386723" y="588649"/>
                  </a:lnTo>
                  <a:lnTo>
                    <a:pt x="343601" y="614817"/>
                  </a:lnTo>
                  <a:lnTo>
                    <a:pt x="297749" y="629217"/>
                  </a:lnTo>
                  <a:lnTo>
                    <a:pt x="250324" y="631642"/>
                  </a:lnTo>
                  <a:lnTo>
                    <a:pt x="436483" y="631642"/>
                  </a:lnTo>
                  <a:lnTo>
                    <a:pt x="446452" y="629149"/>
                  </a:lnTo>
                  <a:lnTo>
                    <a:pt x="575341" y="629149"/>
                  </a:lnTo>
                  <a:lnTo>
                    <a:pt x="575389" y="588969"/>
                  </a:lnTo>
                  <a:lnTo>
                    <a:pt x="513944" y="588969"/>
                  </a:lnTo>
                  <a:lnTo>
                    <a:pt x="502353" y="583784"/>
                  </a:lnTo>
                  <a:lnTo>
                    <a:pt x="491606" y="579128"/>
                  </a:lnTo>
                  <a:lnTo>
                    <a:pt x="454919" y="554205"/>
                  </a:lnTo>
                  <a:lnTo>
                    <a:pt x="446310" y="545901"/>
                  </a:lnTo>
                  <a:lnTo>
                    <a:pt x="437389" y="537445"/>
                  </a:lnTo>
                  <a:close/>
                </a:path>
                <a:path w="575945" h="690880">
                  <a:moveTo>
                    <a:pt x="431669" y="58985"/>
                  </a:moveTo>
                  <a:lnTo>
                    <a:pt x="225197" y="58985"/>
                  </a:lnTo>
                  <a:lnTo>
                    <a:pt x="277286" y="60085"/>
                  </a:lnTo>
                  <a:lnTo>
                    <a:pt x="325118" y="70057"/>
                  </a:lnTo>
                  <a:lnTo>
                    <a:pt x="367711" y="88381"/>
                  </a:lnTo>
                  <a:lnTo>
                    <a:pt x="404080" y="114534"/>
                  </a:lnTo>
                  <a:lnTo>
                    <a:pt x="433242" y="147995"/>
                  </a:lnTo>
                  <a:lnTo>
                    <a:pt x="454215" y="188242"/>
                  </a:lnTo>
                  <a:lnTo>
                    <a:pt x="466014" y="234753"/>
                  </a:lnTo>
                  <a:lnTo>
                    <a:pt x="469933" y="282702"/>
                  </a:lnTo>
                  <a:lnTo>
                    <a:pt x="470090" y="337358"/>
                  </a:lnTo>
                  <a:lnTo>
                    <a:pt x="469556" y="371002"/>
                  </a:lnTo>
                  <a:lnTo>
                    <a:pt x="469506" y="385007"/>
                  </a:lnTo>
                  <a:lnTo>
                    <a:pt x="470256" y="428352"/>
                  </a:lnTo>
                  <a:lnTo>
                    <a:pt x="483027" y="480089"/>
                  </a:lnTo>
                  <a:lnTo>
                    <a:pt x="509490" y="514235"/>
                  </a:lnTo>
                  <a:lnTo>
                    <a:pt x="515909" y="537233"/>
                  </a:lnTo>
                  <a:lnTo>
                    <a:pt x="516018" y="562025"/>
                  </a:lnTo>
                  <a:lnTo>
                    <a:pt x="513944" y="588969"/>
                  </a:lnTo>
                  <a:lnTo>
                    <a:pt x="575389" y="588969"/>
                  </a:lnTo>
                  <a:lnTo>
                    <a:pt x="575272" y="545901"/>
                  </a:lnTo>
                  <a:lnTo>
                    <a:pt x="574587" y="491954"/>
                  </a:lnTo>
                  <a:lnTo>
                    <a:pt x="559207" y="472790"/>
                  </a:lnTo>
                  <a:lnTo>
                    <a:pt x="544338" y="461799"/>
                  </a:lnTo>
                  <a:lnTo>
                    <a:pt x="534604" y="448387"/>
                  </a:lnTo>
                  <a:lnTo>
                    <a:pt x="529389" y="432460"/>
                  </a:lnTo>
                  <a:lnTo>
                    <a:pt x="528123" y="414547"/>
                  </a:lnTo>
                  <a:lnTo>
                    <a:pt x="528265" y="404013"/>
                  </a:lnTo>
                  <a:lnTo>
                    <a:pt x="528720" y="379680"/>
                  </a:lnTo>
                  <a:lnTo>
                    <a:pt x="528836" y="371002"/>
                  </a:lnTo>
                  <a:lnTo>
                    <a:pt x="529064" y="345056"/>
                  </a:lnTo>
                  <a:lnTo>
                    <a:pt x="528942" y="299070"/>
                  </a:lnTo>
                  <a:lnTo>
                    <a:pt x="528079" y="260801"/>
                  </a:lnTo>
                  <a:lnTo>
                    <a:pt x="522960" y="209579"/>
                  </a:lnTo>
                  <a:lnTo>
                    <a:pt x="510012" y="161368"/>
                  </a:lnTo>
                  <a:lnTo>
                    <a:pt x="487708" y="116931"/>
                  </a:lnTo>
                  <a:lnTo>
                    <a:pt x="454521" y="77032"/>
                  </a:lnTo>
                  <a:lnTo>
                    <a:pt x="431669" y="58985"/>
                  </a:lnTo>
                  <a:close/>
                </a:path>
                <a:path w="575945" h="690880">
                  <a:moveTo>
                    <a:pt x="183223" y="371596"/>
                  </a:moveTo>
                  <a:lnTo>
                    <a:pt x="157127" y="379680"/>
                  </a:lnTo>
                  <a:lnTo>
                    <a:pt x="140245" y="394150"/>
                  </a:lnTo>
                  <a:lnTo>
                    <a:pt x="130704" y="413617"/>
                  </a:lnTo>
                  <a:lnTo>
                    <a:pt x="126632" y="436696"/>
                  </a:lnTo>
                  <a:lnTo>
                    <a:pt x="131050" y="475408"/>
                  </a:lnTo>
                  <a:lnTo>
                    <a:pt x="149040" y="509962"/>
                  </a:lnTo>
                  <a:lnTo>
                    <a:pt x="178077" y="538003"/>
                  </a:lnTo>
                  <a:lnTo>
                    <a:pt x="215641" y="557173"/>
                  </a:lnTo>
                  <a:lnTo>
                    <a:pt x="259208" y="565119"/>
                  </a:lnTo>
                  <a:lnTo>
                    <a:pt x="307484" y="557767"/>
                  </a:lnTo>
                  <a:lnTo>
                    <a:pt x="349957" y="534499"/>
                  </a:lnTo>
                  <a:lnTo>
                    <a:pt x="376471" y="505212"/>
                  </a:lnTo>
                  <a:lnTo>
                    <a:pt x="260619" y="505212"/>
                  </a:lnTo>
                  <a:lnTo>
                    <a:pt x="238405" y="499688"/>
                  </a:lnTo>
                  <a:lnTo>
                    <a:pt x="198173" y="468191"/>
                  </a:lnTo>
                  <a:lnTo>
                    <a:pt x="185344" y="414547"/>
                  </a:lnTo>
                  <a:lnTo>
                    <a:pt x="185054" y="404013"/>
                  </a:lnTo>
                  <a:lnTo>
                    <a:pt x="184517" y="393400"/>
                  </a:lnTo>
                  <a:lnTo>
                    <a:pt x="183223" y="371596"/>
                  </a:lnTo>
                  <a:close/>
                </a:path>
                <a:path w="575945" h="690880">
                  <a:moveTo>
                    <a:pt x="363150" y="309074"/>
                  </a:moveTo>
                  <a:lnTo>
                    <a:pt x="217567" y="309074"/>
                  </a:lnTo>
                  <a:lnTo>
                    <a:pt x="259334" y="316510"/>
                  </a:lnTo>
                  <a:lnTo>
                    <a:pt x="298781" y="335896"/>
                  </a:lnTo>
                  <a:lnTo>
                    <a:pt x="330486" y="371002"/>
                  </a:lnTo>
                  <a:lnTo>
                    <a:pt x="343974" y="410839"/>
                  </a:lnTo>
                  <a:lnTo>
                    <a:pt x="343831" y="436187"/>
                  </a:lnTo>
                  <a:lnTo>
                    <a:pt x="318593" y="482061"/>
                  </a:lnTo>
                  <a:lnTo>
                    <a:pt x="281390" y="503576"/>
                  </a:lnTo>
                  <a:lnTo>
                    <a:pt x="260619" y="505212"/>
                  </a:lnTo>
                  <a:lnTo>
                    <a:pt x="376471" y="505212"/>
                  </a:lnTo>
                  <a:lnTo>
                    <a:pt x="382421" y="498639"/>
                  </a:lnTo>
                  <a:lnTo>
                    <a:pt x="400673" y="453511"/>
                  </a:lnTo>
                  <a:lnTo>
                    <a:pt x="403696" y="405119"/>
                  </a:lnTo>
                  <a:lnTo>
                    <a:pt x="394099" y="359381"/>
                  </a:lnTo>
                  <a:lnTo>
                    <a:pt x="373141" y="319240"/>
                  </a:lnTo>
                  <a:lnTo>
                    <a:pt x="363150" y="309074"/>
                  </a:lnTo>
                  <a:close/>
                </a:path>
                <a:path w="575945" h="690880">
                  <a:moveTo>
                    <a:pt x="372896" y="187754"/>
                  </a:moveTo>
                  <a:lnTo>
                    <a:pt x="215324" y="187754"/>
                  </a:lnTo>
                  <a:lnTo>
                    <a:pt x="254991" y="188144"/>
                  </a:lnTo>
                  <a:lnTo>
                    <a:pt x="294410" y="193703"/>
                  </a:lnTo>
                  <a:lnTo>
                    <a:pt x="331886" y="206545"/>
                  </a:lnTo>
                  <a:lnTo>
                    <a:pt x="367319" y="226605"/>
                  </a:lnTo>
                  <a:lnTo>
                    <a:pt x="400609" y="253816"/>
                  </a:lnTo>
                  <a:lnTo>
                    <a:pt x="388535" y="214088"/>
                  </a:lnTo>
                  <a:lnTo>
                    <a:pt x="372896" y="187754"/>
                  </a:lnTo>
                  <a:close/>
                </a:path>
                <a:path w="575945" h="690880">
                  <a:moveTo>
                    <a:pt x="237550" y="0"/>
                  </a:moveTo>
                  <a:lnTo>
                    <a:pt x="191329" y="3862"/>
                  </a:lnTo>
                  <a:lnTo>
                    <a:pt x="146841" y="13092"/>
                  </a:lnTo>
                  <a:lnTo>
                    <a:pt x="105233" y="27235"/>
                  </a:lnTo>
                  <a:lnTo>
                    <a:pt x="93599" y="77032"/>
                  </a:lnTo>
                  <a:lnTo>
                    <a:pt x="93485" y="194710"/>
                  </a:lnTo>
                  <a:lnTo>
                    <a:pt x="175310" y="189508"/>
                  </a:lnTo>
                  <a:lnTo>
                    <a:pt x="215324" y="187754"/>
                  </a:lnTo>
                  <a:lnTo>
                    <a:pt x="372896" y="187754"/>
                  </a:lnTo>
                  <a:lnTo>
                    <a:pt x="369676" y="182333"/>
                  </a:lnTo>
                  <a:lnTo>
                    <a:pt x="343516" y="158237"/>
                  </a:lnTo>
                  <a:lnTo>
                    <a:pt x="309535" y="141486"/>
                  </a:lnTo>
                  <a:lnTo>
                    <a:pt x="268895" y="132150"/>
                  </a:lnTo>
                  <a:lnTo>
                    <a:pt x="155487" y="132150"/>
                  </a:lnTo>
                  <a:lnTo>
                    <a:pt x="152748" y="94747"/>
                  </a:lnTo>
                  <a:lnTo>
                    <a:pt x="157620" y="74500"/>
                  </a:lnTo>
                  <a:lnTo>
                    <a:pt x="174675" y="65219"/>
                  </a:lnTo>
                  <a:lnTo>
                    <a:pt x="208484" y="60713"/>
                  </a:lnTo>
                  <a:lnTo>
                    <a:pt x="214034" y="60192"/>
                  </a:lnTo>
                  <a:lnTo>
                    <a:pt x="219622" y="59341"/>
                  </a:lnTo>
                  <a:lnTo>
                    <a:pt x="225197" y="58985"/>
                  </a:lnTo>
                  <a:lnTo>
                    <a:pt x="431669" y="58985"/>
                  </a:lnTo>
                  <a:lnTo>
                    <a:pt x="416834" y="47270"/>
                  </a:lnTo>
                  <a:lnTo>
                    <a:pt x="375147" y="25139"/>
                  </a:lnTo>
                  <a:lnTo>
                    <a:pt x="330606" y="10185"/>
                  </a:lnTo>
                  <a:lnTo>
                    <a:pt x="284358" y="1956"/>
                  </a:lnTo>
                  <a:lnTo>
                    <a:pt x="237550" y="0"/>
                  </a:lnTo>
                  <a:close/>
                </a:path>
                <a:path w="575945" h="690880">
                  <a:moveTo>
                    <a:pt x="216038" y="128757"/>
                  </a:moveTo>
                  <a:lnTo>
                    <a:pt x="155487" y="132150"/>
                  </a:lnTo>
                  <a:lnTo>
                    <a:pt x="268895" y="132150"/>
                  </a:lnTo>
                  <a:lnTo>
                    <a:pt x="267215" y="131764"/>
                  </a:lnTo>
                  <a:lnTo>
                    <a:pt x="216038" y="128757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4">
              <a:extLst>
                <a:ext uri="{FF2B5EF4-FFF2-40B4-BE49-F238E27FC236}">
                  <a16:creationId xmlns:a16="http://schemas.microsoft.com/office/drawing/2014/main" id="{8B11F1EA-38B8-48C4-A840-4C6A16C18299}"/>
                </a:ext>
              </a:extLst>
            </p:cNvPr>
            <p:cNvSpPr/>
            <p:nvPr userDrawn="1"/>
          </p:nvSpPr>
          <p:spPr>
            <a:xfrm>
              <a:off x="7106487" y="2489306"/>
              <a:ext cx="529590" cy="692150"/>
            </a:xfrm>
            <a:custGeom>
              <a:avLst/>
              <a:gdLst/>
              <a:ahLst/>
              <a:cxnLst/>
              <a:rect l="l" t="t" r="r" b="b"/>
              <a:pathLst>
                <a:path w="529590" h="692150">
                  <a:moveTo>
                    <a:pt x="251474" y="0"/>
                  </a:moveTo>
                  <a:lnTo>
                    <a:pt x="202950" y="6619"/>
                  </a:lnTo>
                  <a:lnTo>
                    <a:pt x="157541" y="21226"/>
                  </a:lnTo>
                  <a:lnTo>
                    <a:pt x="116269" y="43345"/>
                  </a:lnTo>
                  <a:lnTo>
                    <a:pt x="80153" y="72500"/>
                  </a:lnTo>
                  <a:lnTo>
                    <a:pt x="50214" y="108216"/>
                  </a:lnTo>
                  <a:lnTo>
                    <a:pt x="27473" y="150015"/>
                  </a:lnTo>
                  <a:lnTo>
                    <a:pt x="12951" y="197423"/>
                  </a:lnTo>
                  <a:lnTo>
                    <a:pt x="5478" y="244514"/>
                  </a:lnTo>
                  <a:lnTo>
                    <a:pt x="1379" y="292443"/>
                  </a:lnTo>
                  <a:lnTo>
                    <a:pt x="0" y="340830"/>
                  </a:lnTo>
                  <a:lnTo>
                    <a:pt x="588" y="382730"/>
                  </a:lnTo>
                  <a:lnTo>
                    <a:pt x="2766" y="437441"/>
                  </a:lnTo>
                  <a:lnTo>
                    <a:pt x="8954" y="483959"/>
                  </a:lnTo>
                  <a:lnTo>
                    <a:pt x="21895" y="526870"/>
                  </a:lnTo>
                  <a:lnTo>
                    <a:pt x="40904" y="565765"/>
                  </a:lnTo>
                  <a:lnTo>
                    <a:pt x="65295" y="600237"/>
                  </a:lnTo>
                  <a:lnTo>
                    <a:pt x="94384" y="629879"/>
                  </a:lnTo>
                  <a:lnTo>
                    <a:pt x="127486" y="654284"/>
                  </a:lnTo>
                  <a:lnTo>
                    <a:pt x="163917" y="673044"/>
                  </a:lnTo>
                  <a:lnTo>
                    <a:pt x="202991" y="685752"/>
                  </a:lnTo>
                  <a:lnTo>
                    <a:pt x="244024" y="692001"/>
                  </a:lnTo>
                  <a:lnTo>
                    <a:pt x="286332" y="691384"/>
                  </a:lnTo>
                  <a:lnTo>
                    <a:pt x="329229" y="683492"/>
                  </a:lnTo>
                  <a:lnTo>
                    <a:pt x="372031" y="667920"/>
                  </a:lnTo>
                  <a:lnTo>
                    <a:pt x="396880" y="651984"/>
                  </a:lnTo>
                  <a:lnTo>
                    <a:pt x="402948" y="647715"/>
                  </a:lnTo>
                  <a:lnTo>
                    <a:pt x="297025" y="647715"/>
                  </a:lnTo>
                  <a:lnTo>
                    <a:pt x="246733" y="641688"/>
                  </a:lnTo>
                  <a:lnTo>
                    <a:pt x="199808" y="626670"/>
                  </a:lnTo>
                  <a:lnTo>
                    <a:pt x="157559" y="603643"/>
                  </a:lnTo>
                  <a:lnTo>
                    <a:pt x="121295" y="573589"/>
                  </a:lnTo>
                  <a:lnTo>
                    <a:pt x="92325" y="537491"/>
                  </a:lnTo>
                  <a:lnTo>
                    <a:pt x="71958" y="496331"/>
                  </a:lnTo>
                  <a:lnTo>
                    <a:pt x="61503" y="451093"/>
                  </a:lnTo>
                  <a:lnTo>
                    <a:pt x="58442" y="405478"/>
                  </a:lnTo>
                  <a:lnTo>
                    <a:pt x="58081" y="359556"/>
                  </a:lnTo>
                  <a:lnTo>
                    <a:pt x="58967" y="313499"/>
                  </a:lnTo>
                  <a:lnTo>
                    <a:pt x="59649" y="267477"/>
                  </a:lnTo>
                  <a:lnTo>
                    <a:pt x="65531" y="219421"/>
                  </a:lnTo>
                  <a:lnTo>
                    <a:pt x="81975" y="174567"/>
                  </a:lnTo>
                  <a:lnTo>
                    <a:pt x="107525" y="134704"/>
                  </a:lnTo>
                  <a:lnTo>
                    <a:pt x="140722" y="101624"/>
                  </a:lnTo>
                  <a:lnTo>
                    <a:pt x="180109" y="77115"/>
                  </a:lnTo>
                  <a:lnTo>
                    <a:pt x="224228" y="62968"/>
                  </a:lnTo>
                  <a:lnTo>
                    <a:pt x="274065" y="59865"/>
                  </a:lnTo>
                  <a:lnTo>
                    <a:pt x="432231" y="59865"/>
                  </a:lnTo>
                  <a:lnTo>
                    <a:pt x="427314" y="55187"/>
                  </a:lnTo>
                  <a:lnTo>
                    <a:pt x="389298" y="29907"/>
                  </a:lnTo>
                  <a:lnTo>
                    <a:pt x="347279" y="11823"/>
                  </a:lnTo>
                  <a:lnTo>
                    <a:pt x="302092" y="1843"/>
                  </a:lnTo>
                  <a:lnTo>
                    <a:pt x="251474" y="0"/>
                  </a:lnTo>
                  <a:close/>
                </a:path>
                <a:path w="529590" h="692150">
                  <a:moveTo>
                    <a:pt x="399437" y="640399"/>
                  </a:moveTo>
                  <a:lnTo>
                    <a:pt x="348207" y="645333"/>
                  </a:lnTo>
                  <a:lnTo>
                    <a:pt x="322601" y="647272"/>
                  </a:lnTo>
                  <a:lnTo>
                    <a:pt x="297025" y="647715"/>
                  </a:lnTo>
                  <a:lnTo>
                    <a:pt x="402948" y="647715"/>
                  </a:lnTo>
                  <a:lnTo>
                    <a:pt x="404987" y="646279"/>
                  </a:lnTo>
                  <a:lnTo>
                    <a:pt x="403120" y="644324"/>
                  </a:lnTo>
                  <a:lnTo>
                    <a:pt x="401292" y="642355"/>
                  </a:lnTo>
                  <a:lnTo>
                    <a:pt x="399437" y="640399"/>
                  </a:lnTo>
                  <a:close/>
                </a:path>
                <a:path w="529590" h="692150">
                  <a:moveTo>
                    <a:pt x="265148" y="125656"/>
                  </a:moveTo>
                  <a:lnTo>
                    <a:pt x="221776" y="132283"/>
                  </a:lnTo>
                  <a:lnTo>
                    <a:pt x="184062" y="151331"/>
                  </a:lnTo>
                  <a:lnTo>
                    <a:pt x="154199" y="180723"/>
                  </a:lnTo>
                  <a:lnTo>
                    <a:pt x="134382" y="218381"/>
                  </a:lnTo>
                  <a:lnTo>
                    <a:pt x="126807" y="262231"/>
                  </a:lnTo>
                  <a:lnTo>
                    <a:pt x="125883" y="304809"/>
                  </a:lnTo>
                  <a:lnTo>
                    <a:pt x="125259" y="340830"/>
                  </a:lnTo>
                  <a:lnTo>
                    <a:pt x="125269" y="359556"/>
                  </a:lnTo>
                  <a:lnTo>
                    <a:pt x="128125" y="431370"/>
                  </a:lnTo>
                  <a:lnTo>
                    <a:pt x="139505" y="477169"/>
                  </a:lnTo>
                  <a:lnTo>
                    <a:pt x="162405" y="517438"/>
                  </a:lnTo>
                  <a:lnTo>
                    <a:pt x="200815" y="552473"/>
                  </a:lnTo>
                  <a:lnTo>
                    <a:pt x="245336" y="571856"/>
                  </a:lnTo>
                  <a:lnTo>
                    <a:pt x="294114" y="579758"/>
                  </a:lnTo>
                  <a:lnTo>
                    <a:pt x="345297" y="580354"/>
                  </a:lnTo>
                  <a:lnTo>
                    <a:pt x="389962" y="574206"/>
                  </a:lnTo>
                  <a:lnTo>
                    <a:pt x="430190" y="559202"/>
                  </a:lnTo>
                  <a:lnTo>
                    <a:pt x="464850" y="536008"/>
                  </a:lnTo>
                  <a:lnTo>
                    <a:pt x="477334" y="522296"/>
                  </a:lnTo>
                  <a:lnTo>
                    <a:pt x="329495" y="522296"/>
                  </a:lnTo>
                  <a:lnTo>
                    <a:pt x="284960" y="518810"/>
                  </a:lnTo>
                  <a:lnTo>
                    <a:pt x="244822" y="505737"/>
                  </a:lnTo>
                  <a:lnTo>
                    <a:pt x="204269" y="472339"/>
                  </a:lnTo>
                  <a:lnTo>
                    <a:pt x="187119" y="431370"/>
                  </a:lnTo>
                  <a:lnTo>
                    <a:pt x="185234" y="388075"/>
                  </a:lnTo>
                  <a:lnTo>
                    <a:pt x="184607" y="347418"/>
                  </a:lnTo>
                  <a:lnTo>
                    <a:pt x="184703" y="331443"/>
                  </a:lnTo>
                  <a:lnTo>
                    <a:pt x="186497" y="257952"/>
                  </a:lnTo>
                  <a:lnTo>
                    <a:pt x="198631" y="220783"/>
                  </a:lnTo>
                  <a:lnTo>
                    <a:pt x="262828" y="186003"/>
                  </a:lnTo>
                  <a:lnTo>
                    <a:pt x="377707" y="186003"/>
                  </a:lnTo>
                  <a:lnTo>
                    <a:pt x="375593" y="181920"/>
                  </a:lnTo>
                  <a:lnTo>
                    <a:pt x="345988" y="152264"/>
                  </a:lnTo>
                  <a:lnTo>
                    <a:pt x="308457" y="132805"/>
                  </a:lnTo>
                  <a:lnTo>
                    <a:pt x="265148" y="125656"/>
                  </a:lnTo>
                  <a:close/>
                </a:path>
                <a:path w="529590" h="692150">
                  <a:moveTo>
                    <a:pt x="432231" y="59865"/>
                  </a:moveTo>
                  <a:lnTo>
                    <a:pt x="274065" y="59865"/>
                  </a:lnTo>
                  <a:lnTo>
                    <a:pt x="321839" y="68245"/>
                  </a:lnTo>
                  <a:lnTo>
                    <a:pt x="365763" y="87175"/>
                  </a:lnTo>
                  <a:lnTo>
                    <a:pt x="404054" y="115718"/>
                  </a:lnTo>
                  <a:lnTo>
                    <a:pt x="434924" y="152940"/>
                  </a:lnTo>
                  <a:lnTo>
                    <a:pt x="456587" y="197906"/>
                  </a:lnTo>
                  <a:lnTo>
                    <a:pt x="468888" y="252848"/>
                  </a:lnTo>
                  <a:lnTo>
                    <a:pt x="471721" y="308485"/>
                  </a:lnTo>
                  <a:lnTo>
                    <a:pt x="469337" y="364427"/>
                  </a:lnTo>
                  <a:lnTo>
                    <a:pt x="465985" y="420283"/>
                  </a:lnTo>
                  <a:lnTo>
                    <a:pt x="449885" y="456536"/>
                  </a:lnTo>
                  <a:lnTo>
                    <a:pt x="412839" y="497639"/>
                  </a:lnTo>
                  <a:lnTo>
                    <a:pt x="373699" y="515478"/>
                  </a:lnTo>
                  <a:lnTo>
                    <a:pt x="329495" y="522296"/>
                  </a:lnTo>
                  <a:lnTo>
                    <a:pt x="477334" y="522296"/>
                  </a:lnTo>
                  <a:lnTo>
                    <a:pt x="512954" y="467712"/>
                  </a:lnTo>
                  <a:lnTo>
                    <a:pt x="524139" y="423941"/>
                  </a:lnTo>
                  <a:lnTo>
                    <a:pt x="528055" y="382730"/>
                  </a:lnTo>
                  <a:lnTo>
                    <a:pt x="529246" y="344689"/>
                  </a:lnTo>
                  <a:lnTo>
                    <a:pt x="529145" y="313499"/>
                  </a:lnTo>
                  <a:lnTo>
                    <a:pt x="528088" y="257723"/>
                  </a:lnTo>
                  <a:lnTo>
                    <a:pt x="522628" y="210093"/>
                  </a:lnTo>
                  <a:lnTo>
                    <a:pt x="508984" y="165115"/>
                  </a:lnTo>
                  <a:lnTo>
                    <a:pt x="487993" y="123700"/>
                  </a:lnTo>
                  <a:lnTo>
                    <a:pt x="460491" y="86754"/>
                  </a:lnTo>
                  <a:lnTo>
                    <a:pt x="432231" y="59865"/>
                  </a:lnTo>
                  <a:close/>
                </a:path>
                <a:path w="529590" h="692150">
                  <a:moveTo>
                    <a:pt x="377707" y="186003"/>
                  </a:moveTo>
                  <a:lnTo>
                    <a:pt x="262828" y="186003"/>
                  </a:lnTo>
                  <a:lnTo>
                    <a:pt x="300593" y="195455"/>
                  </a:lnTo>
                  <a:lnTo>
                    <a:pt x="320288" y="209800"/>
                  </a:lnTo>
                  <a:lnTo>
                    <a:pt x="334086" y="227532"/>
                  </a:lnTo>
                  <a:lnTo>
                    <a:pt x="342127" y="248726"/>
                  </a:lnTo>
                  <a:lnTo>
                    <a:pt x="344548" y="273458"/>
                  </a:lnTo>
                  <a:lnTo>
                    <a:pt x="344325" y="301289"/>
                  </a:lnTo>
                  <a:lnTo>
                    <a:pt x="344204" y="399493"/>
                  </a:lnTo>
                  <a:lnTo>
                    <a:pt x="344319" y="463095"/>
                  </a:lnTo>
                  <a:lnTo>
                    <a:pt x="374518" y="454227"/>
                  </a:lnTo>
                  <a:lnTo>
                    <a:pt x="392151" y="442910"/>
                  </a:lnTo>
                  <a:lnTo>
                    <a:pt x="400416" y="425785"/>
                  </a:lnTo>
                  <a:lnTo>
                    <a:pt x="402511" y="399493"/>
                  </a:lnTo>
                  <a:lnTo>
                    <a:pt x="402637" y="359556"/>
                  </a:lnTo>
                  <a:lnTo>
                    <a:pt x="402645" y="292443"/>
                  </a:lnTo>
                  <a:lnTo>
                    <a:pt x="402447" y="263374"/>
                  </a:lnTo>
                  <a:lnTo>
                    <a:pt x="395129" y="219662"/>
                  </a:lnTo>
                  <a:lnTo>
                    <a:pt x="377707" y="186003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5">
              <a:extLst>
                <a:ext uri="{FF2B5EF4-FFF2-40B4-BE49-F238E27FC236}">
                  <a16:creationId xmlns:a16="http://schemas.microsoft.com/office/drawing/2014/main" id="{7C5D0864-3055-4ABD-9D17-90DE564FD2B1}"/>
                </a:ext>
              </a:extLst>
            </p:cNvPr>
            <p:cNvSpPr/>
            <p:nvPr userDrawn="1"/>
          </p:nvSpPr>
          <p:spPr>
            <a:xfrm>
              <a:off x="6449873" y="2490417"/>
              <a:ext cx="527050" cy="690880"/>
            </a:xfrm>
            <a:custGeom>
              <a:avLst/>
              <a:gdLst/>
              <a:ahLst/>
              <a:cxnLst/>
              <a:rect l="l" t="t" r="r" b="b"/>
              <a:pathLst>
                <a:path w="527050" h="690880">
                  <a:moveTo>
                    <a:pt x="203535" y="106817"/>
                  </a:moveTo>
                  <a:lnTo>
                    <a:pt x="156096" y="111190"/>
                  </a:lnTo>
                  <a:lnTo>
                    <a:pt x="112577" y="124760"/>
                  </a:lnTo>
                  <a:lnTo>
                    <a:pt x="74500" y="146905"/>
                  </a:lnTo>
                  <a:lnTo>
                    <a:pt x="43385" y="177006"/>
                  </a:lnTo>
                  <a:lnTo>
                    <a:pt x="20753" y="214441"/>
                  </a:lnTo>
                  <a:lnTo>
                    <a:pt x="8124" y="258590"/>
                  </a:lnTo>
                  <a:lnTo>
                    <a:pt x="1990" y="313152"/>
                  </a:lnTo>
                  <a:lnTo>
                    <a:pt x="0" y="368613"/>
                  </a:lnTo>
                  <a:lnTo>
                    <a:pt x="2481" y="423964"/>
                  </a:lnTo>
                  <a:lnTo>
                    <a:pt x="9763" y="478198"/>
                  </a:lnTo>
                  <a:lnTo>
                    <a:pt x="22351" y="524704"/>
                  </a:lnTo>
                  <a:lnTo>
                    <a:pt x="41762" y="566201"/>
                  </a:lnTo>
                  <a:lnTo>
                    <a:pt x="67309" y="602340"/>
                  </a:lnTo>
                  <a:lnTo>
                    <a:pt x="98307" y="632777"/>
                  </a:lnTo>
                  <a:lnTo>
                    <a:pt x="134071" y="657162"/>
                  </a:lnTo>
                  <a:lnTo>
                    <a:pt x="173916" y="675150"/>
                  </a:lnTo>
                  <a:lnTo>
                    <a:pt x="217157" y="686392"/>
                  </a:lnTo>
                  <a:lnTo>
                    <a:pt x="263107" y="690542"/>
                  </a:lnTo>
                  <a:lnTo>
                    <a:pt x="311083" y="687253"/>
                  </a:lnTo>
                  <a:lnTo>
                    <a:pt x="353022" y="676803"/>
                  </a:lnTo>
                  <a:lnTo>
                    <a:pt x="392570" y="658621"/>
                  </a:lnTo>
                  <a:lnTo>
                    <a:pt x="428779" y="633697"/>
                  </a:lnTo>
                  <a:lnTo>
                    <a:pt x="431527" y="631055"/>
                  </a:lnTo>
                  <a:lnTo>
                    <a:pt x="250440" y="631055"/>
                  </a:lnTo>
                  <a:lnTo>
                    <a:pt x="203381" y="619863"/>
                  </a:lnTo>
                  <a:lnTo>
                    <a:pt x="161204" y="600868"/>
                  </a:lnTo>
                  <a:lnTo>
                    <a:pt x="125115" y="574799"/>
                  </a:lnTo>
                  <a:lnTo>
                    <a:pt x="96319" y="542383"/>
                  </a:lnTo>
                  <a:lnTo>
                    <a:pt x="76021" y="504348"/>
                  </a:lnTo>
                  <a:lnTo>
                    <a:pt x="65427" y="461421"/>
                  </a:lnTo>
                  <a:lnTo>
                    <a:pt x="61904" y="415047"/>
                  </a:lnTo>
                  <a:lnTo>
                    <a:pt x="61401" y="368613"/>
                  </a:lnTo>
                  <a:lnTo>
                    <a:pt x="62630" y="321413"/>
                  </a:lnTo>
                  <a:lnTo>
                    <a:pt x="64322" y="274617"/>
                  </a:lnTo>
                  <a:lnTo>
                    <a:pt x="83842" y="228706"/>
                  </a:lnTo>
                  <a:lnTo>
                    <a:pt x="112481" y="198385"/>
                  </a:lnTo>
                  <a:lnTo>
                    <a:pt x="148684" y="178406"/>
                  </a:lnTo>
                  <a:lnTo>
                    <a:pt x="189459" y="168707"/>
                  </a:lnTo>
                  <a:lnTo>
                    <a:pt x="367945" y="168707"/>
                  </a:lnTo>
                  <a:lnTo>
                    <a:pt x="350745" y="154114"/>
                  </a:lnTo>
                  <a:lnTo>
                    <a:pt x="320559" y="135538"/>
                  </a:lnTo>
                  <a:lnTo>
                    <a:pt x="288174" y="121770"/>
                  </a:lnTo>
                  <a:lnTo>
                    <a:pt x="253374" y="112260"/>
                  </a:lnTo>
                  <a:lnTo>
                    <a:pt x="203535" y="106817"/>
                  </a:lnTo>
                  <a:close/>
                </a:path>
                <a:path w="527050" h="690880">
                  <a:moveTo>
                    <a:pt x="516470" y="501434"/>
                  </a:moveTo>
                  <a:lnTo>
                    <a:pt x="425082" y="501434"/>
                  </a:lnTo>
                  <a:lnTo>
                    <a:pt x="450262" y="503839"/>
                  </a:lnTo>
                  <a:lnTo>
                    <a:pt x="448700" y="509821"/>
                  </a:lnTo>
                  <a:lnTo>
                    <a:pt x="419628" y="557411"/>
                  </a:lnTo>
                  <a:lnTo>
                    <a:pt x="382616" y="590636"/>
                  </a:lnTo>
                  <a:lnTo>
                    <a:pt x="339410" y="615517"/>
                  </a:lnTo>
                  <a:lnTo>
                    <a:pt x="294016" y="629756"/>
                  </a:lnTo>
                  <a:lnTo>
                    <a:pt x="250440" y="631055"/>
                  </a:lnTo>
                  <a:lnTo>
                    <a:pt x="431527" y="631055"/>
                  </a:lnTo>
                  <a:lnTo>
                    <a:pt x="460700" y="603020"/>
                  </a:lnTo>
                  <a:lnTo>
                    <a:pt x="487387" y="567580"/>
                  </a:lnTo>
                  <a:lnTo>
                    <a:pt x="507891" y="528369"/>
                  </a:lnTo>
                  <a:lnTo>
                    <a:pt x="516470" y="501434"/>
                  </a:lnTo>
                  <a:close/>
                </a:path>
                <a:path w="527050" h="690880">
                  <a:moveTo>
                    <a:pt x="184946" y="228643"/>
                  </a:moveTo>
                  <a:lnTo>
                    <a:pt x="143556" y="242697"/>
                  </a:lnTo>
                  <a:lnTo>
                    <a:pt x="127111" y="280230"/>
                  </a:lnTo>
                  <a:lnTo>
                    <a:pt x="125914" y="355103"/>
                  </a:lnTo>
                  <a:lnTo>
                    <a:pt x="126175" y="392530"/>
                  </a:lnTo>
                  <a:lnTo>
                    <a:pt x="134597" y="471495"/>
                  </a:lnTo>
                  <a:lnTo>
                    <a:pt x="151752" y="506533"/>
                  </a:lnTo>
                  <a:lnTo>
                    <a:pt x="178770" y="534468"/>
                  </a:lnTo>
                  <a:lnTo>
                    <a:pt x="215553" y="554754"/>
                  </a:lnTo>
                  <a:lnTo>
                    <a:pt x="254478" y="564933"/>
                  </a:lnTo>
                  <a:lnTo>
                    <a:pt x="292057" y="564287"/>
                  </a:lnTo>
                  <a:lnTo>
                    <a:pt x="327051" y="552069"/>
                  </a:lnTo>
                  <a:lnTo>
                    <a:pt x="358225" y="527537"/>
                  </a:lnTo>
                  <a:lnTo>
                    <a:pt x="379598" y="510469"/>
                  </a:lnTo>
                  <a:lnTo>
                    <a:pt x="395042" y="505046"/>
                  </a:lnTo>
                  <a:lnTo>
                    <a:pt x="269637" y="505046"/>
                  </a:lnTo>
                  <a:lnTo>
                    <a:pt x="244802" y="502150"/>
                  </a:lnTo>
                  <a:lnTo>
                    <a:pt x="219646" y="489434"/>
                  </a:lnTo>
                  <a:lnTo>
                    <a:pt x="200861" y="469235"/>
                  </a:lnTo>
                  <a:lnTo>
                    <a:pt x="189089" y="442478"/>
                  </a:lnTo>
                  <a:lnTo>
                    <a:pt x="184972" y="410088"/>
                  </a:lnTo>
                  <a:lnTo>
                    <a:pt x="184946" y="228643"/>
                  </a:lnTo>
                  <a:close/>
                </a:path>
                <a:path w="527050" h="690880">
                  <a:moveTo>
                    <a:pt x="441197" y="442489"/>
                  </a:moveTo>
                  <a:lnTo>
                    <a:pt x="399137" y="442662"/>
                  </a:lnTo>
                  <a:lnTo>
                    <a:pt x="350720" y="443375"/>
                  </a:lnTo>
                  <a:lnTo>
                    <a:pt x="342731" y="451439"/>
                  </a:lnTo>
                  <a:lnTo>
                    <a:pt x="338197" y="457827"/>
                  </a:lnTo>
                  <a:lnTo>
                    <a:pt x="316641" y="482614"/>
                  </a:lnTo>
                  <a:lnTo>
                    <a:pt x="293685" y="498443"/>
                  </a:lnTo>
                  <a:lnTo>
                    <a:pt x="269637" y="505046"/>
                  </a:lnTo>
                  <a:lnTo>
                    <a:pt x="395042" y="505046"/>
                  </a:lnTo>
                  <a:lnTo>
                    <a:pt x="401705" y="502706"/>
                  </a:lnTo>
                  <a:lnTo>
                    <a:pt x="425082" y="501434"/>
                  </a:lnTo>
                  <a:lnTo>
                    <a:pt x="516470" y="501434"/>
                  </a:lnTo>
                  <a:lnTo>
                    <a:pt x="521266" y="486374"/>
                  </a:lnTo>
                  <a:lnTo>
                    <a:pt x="526564" y="442587"/>
                  </a:lnTo>
                  <a:lnTo>
                    <a:pt x="441197" y="442489"/>
                  </a:lnTo>
                  <a:close/>
                </a:path>
                <a:path w="527050" h="690880">
                  <a:moveTo>
                    <a:pt x="367945" y="168707"/>
                  </a:moveTo>
                  <a:lnTo>
                    <a:pt x="189459" y="168707"/>
                  </a:lnTo>
                  <a:lnTo>
                    <a:pt x="231818" y="169224"/>
                  </a:lnTo>
                  <a:lnTo>
                    <a:pt x="272769" y="179894"/>
                  </a:lnTo>
                  <a:lnTo>
                    <a:pt x="309323" y="200653"/>
                  </a:lnTo>
                  <a:lnTo>
                    <a:pt x="338489" y="231437"/>
                  </a:lnTo>
                  <a:lnTo>
                    <a:pt x="342896" y="237901"/>
                  </a:lnTo>
                  <a:lnTo>
                    <a:pt x="351050" y="245890"/>
                  </a:lnTo>
                  <a:lnTo>
                    <a:pt x="357616" y="246029"/>
                  </a:lnTo>
                  <a:lnTo>
                    <a:pt x="441158" y="246782"/>
                  </a:lnTo>
                  <a:lnTo>
                    <a:pt x="524405" y="246677"/>
                  </a:lnTo>
                  <a:lnTo>
                    <a:pt x="522506" y="204050"/>
                  </a:lnTo>
                  <a:lnTo>
                    <a:pt x="519785" y="194823"/>
                  </a:lnTo>
                  <a:lnTo>
                    <a:pt x="456752" y="194823"/>
                  </a:lnTo>
                  <a:lnTo>
                    <a:pt x="433298" y="191668"/>
                  </a:lnTo>
                  <a:lnTo>
                    <a:pt x="411441" y="189535"/>
                  </a:lnTo>
                  <a:lnTo>
                    <a:pt x="392790" y="185852"/>
                  </a:lnTo>
                  <a:lnTo>
                    <a:pt x="378952" y="178046"/>
                  </a:lnTo>
                  <a:lnTo>
                    <a:pt x="367945" y="168707"/>
                  </a:lnTo>
                  <a:close/>
                </a:path>
                <a:path w="527050" h="690880">
                  <a:moveTo>
                    <a:pt x="408850" y="42018"/>
                  </a:moveTo>
                  <a:lnTo>
                    <a:pt x="222970" y="42018"/>
                  </a:lnTo>
                  <a:lnTo>
                    <a:pt x="269686" y="47414"/>
                  </a:lnTo>
                  <a:lnTo>
                    <a:pt x="315972" y="60470"/>
                  </a:lnTo>
                  <a:lnTo>
                    <a:pt x="360100" y="80796"/>
                  </a:lnTo>
                  <a:lnTo>
                    <a:pt x="398335" y="108763"/>
                  </a:lnTo>
                  <a:lnTo>
                    <a:pt x="430583" y="146171"/>
                  </a:lnTo>
                  <a:lnTo>
                    <a:pt x="456752" y="194823"/>
                  </a:lnTo>
                  <a:lnTo>
                    <a:pt x="519785" y="194823"/>
                  </a:lnTo>
                  <a:lnTo>
                    <a:pt x="509927" y="161397"/>
                  </a:lnTo>
                  <a:lnTo>
                    <a:pt x="488099" y="120438"/>
                  </a:lnTo>
                  <a:lnTo>
                    <a:pt x="458456" y="82894"/>
                  </a:lnTo>
                  <a:lnTo>
                    <a:pt x="422429" y="50485"/>
                  </a:lnTo>
                  <a:lnTo>
                    <a:pt x="408850" y="42018"/>
                  </a:lnTo>
                  <a:close/>
                </a:path>
                <a:path w="527050" h="690880">
                  <a:moveTo>
                    <a:pt x="285564" y="0"/>
                  </a:moveTo>
                  <a:lnTo>
                    <a:pt x="233553" y="1628"/>
                  </a:lnTo>
                  <a:lnTo>
                    <a:pt x="186253" y="11970"/>
                  </a:lnTo>
                  <a:lnTo>
                    <a:pt x="148995" y="30155"/>
                  </a:lnTo>
                  <a:lnTo>
                    <a:pt x="127111" y="55313"/>
                  </a:lnTo>
                  <a:lnTo>
                    <a:pt x="175540" y="44559"/>
                  </a:lnTo>
                  <a:lnTo>
                    <a:pt x="222970" y="42018"/>
                  </a:lnTo>
                  <a:lnTo>
                    <a:pt x="408850" y="42018"/>
                  </a:lnTo>
                  <a:lnTo>
                    <a:pt x="381450" y="24932"/>
                  </a:lnTo>
                  <a:lnTo>
                    <a:pt x="336953" y="7955"/>
                  </a:lnTo>
                  <a:lnTo>
                    <a:pt x="285564" y="0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6">
              <a:extLst>
                <a:ext uri="{FF2B5EF4-FFF2-40B4-BE49-F238E27FC236}">
                  <a16:creationId xmlns:a16="http://schemas.microsoft.com/office/drawing/2014/main" id="{DFF5296E-E0A7-41FA-9D2F-BE26C68A6895}"/>
                </a:ext>
              </a:extLst>
            </p:cNvPr>
            <p:cNvSpPr/>
            <p:nvPr userDrawn="1"/>
          </p:nvSpPr>
          <p:spPr>
            <a:xfrm>
              <a:off x="5182047" y="2331718"/>
              <a:ext cx="502920" cy="850265"/>
            </a:xfrm>
            <a:custGeom>
              <a:avLst/>
              <a:gdLst/>
              <a:ahLst/>
              <a:cxnLst/>
              <a:rect l="l" t="t" r="r" b="b"/>
              <a:pathLst>
                <a:path w="502920" h="850264">
                  <a:moveTo>
                    <a:pt x="240229" y="0"/>
                  </a:moveTo>
                  <a:lnTo>
                    <a:pt x="209588" y="4345"/>
                  </a:lnTo>
                  <a:lnTo>
                    <a:pt x="182790" y="18903"/>
                  </a:lnTo>
                  <a:lnTo>
                    <a:pt x="159197" y="45707"/>
                  </a:lnTo>
                  <a:lnTo>
                    <a:pt x="132275" y="84666"/>
                  </a:lnTo>
                  <a:lnTo>
                    <a:pt x="103451" y="122458"/>
                  </a:lnTo>
                  <a:lnTo>
                    <a:pt x="72654" y="158523"/>
                  </a:lnTo>
                  <a:lnTo>
                    <a:pt x="39817" y="192303"/>
                  </a:lnTo>
                  <a:lnTo>
                    <a:pt x="9929" y="235211"/>
                  </a:lnTo>
                  <a:lnTo>
                    <a:pt x="0" y="280870"/>
                  </a:lnTo>
                  <a:lnTo>
                    <a:pt x="141" y="316090"/>
                  </a:lnTo>
                  <a:lnTo>
                    <a:pt x="266" y="336402"/>
                  </a:lnTo>
                  <a:lnTo>
                    <a:pt x="663" y="377533"/>
                  </a:lnTo>
                  <a:lnTo>
                    <a:pt x="94618" y="377533"/>
                  </a:lnTo>
                  <a:lnTo>
                    <a:pt x="94392" y="433398"/>
                  </a:lnTo>
                  <a:lnTo>
                    <a:pt x="94068" y="484133"/>
                  </a:lnTo>
                  <a:lnTo>
                    <a:pt x="94050" y="543018"/>
                  </a:lnTo>
                  <a:lnTo>
                    <a:pt x="94910" y="597268"/>
                  </a:lnTo>
                  <a:lnTo>
                    <a:pt x="100235" y="642993"/>
                  </a:lnTo>
                  <a:lnTo>
                    <a:pt x="113120" y="685468"/>
                  </a:lnTo>
                  <a:lnTo>
                    <a:pt x="132722" y="724194"/>
                  </a:lnTo>
                  <a:lnTo>
                    <a:pt x="158199" y="758675"/>
                  </a:lnTo>
                  <a:lnTo>
                    <a:pt x="188705" y="788410"/>
                  </a:lnTo>
                  <a:lnTo>
                    <a:pt x="223399" y="812903"/>
                  </a:lnTo>
                  <a:lnTo>
                    <a:pt x="261436" y="831654"/>
                  </a:lnTo>
                  <a:lnTo>
                    <a:pt x="301974" y="844166"/>
                  </a:lnTo>
                  <a:lnTo>
                    <a:pt x="344170" y="849941"/>
                  </a:lnTo>
                  <a:lnTo>
                    <a:pt x="387179" y="848479"/>
                  </a:lnTo>
                  <a:lnTo>
                    <a:pt x="430158" y="839283"/>
                  </a:lnTo>
                  <a:lnTo>
                    <a:pt x="472265" y="821855"/>
                  </a:lnTo>
                  <a:lnTo>
                    <a:pt x="493276" y="805344"/>
                  </a:lnTo>
                  <a:lnTo>
                    <a:pt x="414932" y="805344"/>
                  </a:lnTo>
                  <a:lnTo>
                    <a:pt x="388496" y="805091"/>
                  </a:lnTo>
                  <a:lnTo>
                    <a:pt x="340469" y="798068"/>
                  </a:lnTo>
                  <a:lnTo>
                    <a:pt x="295227" y="783806"/>
                  </a:lnTo>
                  <a:lnTo>
                    <a:pt x="254022" y="762552"/>
                  </a:lnTo>
                  <a:lnTo>
                    <a:pt x="218106" y="734557"/>
                  </a:lnTo>
                  <a:lnTo>
                    <a:pt x="188731" y="700068"/>
                  </a:lnTo>
                  <a:lnTo>
                    <a:pt x="167150" y="659335"/>
                  </a:lnTo>
                  <a:lnTo>
                    <a:pt x="154615" y="612607"/>
                  </a:lnTo>
                  <a:lnTo>
                    <a:pt x="152377" y="560133"/>
                  </a:lnTo>
                  <a:lnTo>
                    <a:pt x="154322" y="512070"/>
                  </a:lnTo>
                  <a:lnTo>
                    <a:pt x="154581" y="484133"/>
                  </a:lnTo>
                  <a:lnTo>
                    <a:pt x="154680" y="453617"/>
                  </a:lnTo>
                  <a:lnTo>
                    <a:pt x="154335" y="414961"/>
                  </a:lnTo>
                  <a:lnTo>
                    <a:pt x="153626" y="365612"/>
                  </a:lnTo>
                  <a:lnTo>
                    <a:pt x="153254" y="315531"/>
                  </a:lnTo>
                  <a:lnTo>
                    <a:pt x="56327" y="315531"/>
                  </a:lnTo>
                  <a:lnTo>
                    <a:pt x="58137" y="299384"/>
                  </a:lnTo>
                  <a:lnTo>
                    <a:pt x="59307" y="284207"/>
                  </a:lnTo>
                  <a:lnTo>
                    <a:pt x="94850" y="223336"/>
                  </a:lnTo>
                  <a:lnTo>
                    <a:pt x="124024" y="186641"/>
                  </a:lnTo>
                  <a:lnTo>
                    <a:pt x="217643" y="71551"/>
                  </a:lnTo>
                  <a:lnTo>
                    <a:pt x="275351" y="71551"/>
                  </a:lnTo>
                  <a:lnTo>
                    <a:pt x="275351" y="3835"/>
                  </a:lnTo>
                  <a:lnTo>
                    <a:pt x="240229" y="0"/>
                  </a:lnTo>
                  <a:close/>
                </a:path>
                <a:path w="502920" h="850264">
                  <a:moveTo>
                    <a:pt x="502389" y="797509"/>
                  </a:moveTo>
                  <a:lnTo>
                    <a:pt x="471195" y="800363"/>
                  </a:lnTo>
                  <a:lnTo>
                    <a:pt x="442271" y="803372"/>
                  </a:lnTo>
                  <a:lnTo>
                    <a:pt x="414932" y="805344"/>
                  </a:lnTo>
                  <a:lnTo>
                    <a:pt x="493276" y="805344"/>
                  </a:lnTo>
                  <a:lnTo>
                    <a:pt x="502389" y="797509"/>
                  </a:lnTo>
                  <a:close/>
                </a:path>
                <a:path w="502920" h="850264">
                  <a:moveTo>
                    <a:pt x="275351" y="71551"/>
                  </a:moveTo>
                  <a:lnTo>
                    <a:pt x="217643" y="71551"/>
                  </a:lnTo>
                  <a:lnTo>
                    <a:pt x="217643" y="248335"/>
                  </a:lnTo>
                  <a:lnTo>
                    <a:pt x="372506" y="248335"/>
                  </a:lnTo>
                  <a:lnTo>
                    <a:pt x="372506" y="316090"/>
                  </a:lnTo>
                  <a:lnTo>
                    <a:pt x="219446" y="316090"/>
                  </a:lnTo>
                  <a:lnTo>
                    <a:pt x="218809" y="328552"/>
                  </a:lnTo>
                  <a:lnTo>
                    <a:pt x="218381" y="336402"/>
                  </a:lnTo>
                  <a:lnTo>
                    <a:pt x="217962" y="345788"/>
                  </a:lnTo>
                  <a:lnTo>
                    <a:pt x="217782" y="354952"/>
                  </a:lnTo>
                  <a:lnTo>
                    <a:pt x="217917" y="404281"/>
                  </a:lnTo>
                  <a:lnTo>
                    <a:pt x="218083" y="430544"/>
                  </a:lnTo>
                  <a:lnTo>
                    <a:pt x="218209" y="502940"/>
                  </a:lnTo>
                  <a:lnTo>
                    <a:pt x="217350" y="552234"/>
                  </a:lnTo>
                  <a:lnTo>
                    <a:pt x="220815" y="605022"/>
                  </a:lnTo>
                  <a:lnTo>
                    <a:pt x="233988" y="647338"/>
                  </a:lnTo>
                  <a:lnTo>
                    <a:pt x="255858" y="680312"/>
                  </a:lnTo>
                  <a:lnTo>
                    <a:pt x="285413" y="705071"/>
                  </a:lnTo>
                  <a:lnTo>
                    <a:pt x="321640" y="722746"/>
                  </a:lnTo>
                  <a:lnTo>
                    <a:pt x="363527" y="734466"/>
                  </a:lnTo>
                  <a:lnTo>
                    <a:pt x="401697" y="738095"/>
                  </a:lnTo>
                  <a:lnTo>
                    <a:pt x="421117" y="738009"/>
                  </a:lnTo>
                  <a:lnTo>
                    <a:pt x="440477" y="737666"/>
                  </a:lnTo>
                  <a:lnTo>
                    <a:pt x="474919" y="735938"/>
                  </a:lnTo>
                  <a:lnTo>
                    <a:pt x="492307" y="728435"/>
                  </a:lnTo>
                  <a:lnTo>
                    <a:pt x="497096" y="710201"/>
                  </a:lnTo>
                  <a:lnTo>
                    <a:pt x="493839" y="677265"/>
                  </a:lnTo>
                  <a:lnTo>
                    <a:pt x="434241" y="677265"/>
                  </a:lnTo>
                  <a:lnTo>
                    <a:pt x="405665" y="677196"/>
                  </a:lnTo>
                  <a:lnTo>
                    <a:pt x="340364" y="666163"/>
                  </a:lnTo>
                  <a:lnTo>
                    <a:pt x="287221" y="620607"/>
                  </a:lnTo>
                  <a:lnTo>
                    <a:pt x="276387" y="536984"/>
                  </a:lnTo>
                  <a:lnTo>
                    <a:pt x="276220" y="484133"/>
                  </a:lnTo>
                  <a:lnTo>
                    <a:pt x="276726" y="430544"/>
                  </a:lnTo>
                  <a:lnTo>
                    <a:pt x="277079" y="375907"/>
                  </a:lnTo>
                  <a:lnTo>
                    <a:pt x="430393" y="375907"/>
                  </a:lnTo>
                  <a:lnTo>
                    <a:pt x="430393" y="188709"/>
                  </a:lnTo>
                  <a:lnTo>
                    <a:pt x="275351" y="188709"/>
                  </a:lnTo>
                  <a:lnTo>
                    <a:pt x="275351" y="71551"/>
                  </a:lnTo>
                  <a:close/>
                </a:path>
                <a:path w="502920" h="850264">
                  <a:moveTo>
                    <a:pt x="493741" y="676275"/>
                  </a:moveTo>
                  <a:lnTo>
                    <a:pt x="434241" y="677265"/>
                  </a:lnTo>
                  <a:lnTo>
                    <a:pt x="493839" y="677265"/>
                  </a:lnTo>
                  <a:lnTo>
                    <a:pt x="493741" y="676275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824529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D856A391-734D-420D-B2D0-035592258C5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0058400" h="7772400">
                <a:moveTo>
                  <a:pt x="0" y="7772400"/>
                </a:moveTo>
                <a:lnTo>
                  <a:pt x="10058400" y="7772400"/>
                </a:lnTo>
                <a:lnTo>
                  <a:pt x="10058400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rgbClr val="0054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44DBE7-1C0F-4B57-9222-9557DD6B2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solidFill>
                  <a:srgbClr val="00ABC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EA91E2-785A-4243-B40C-530E623A0C1C}" type="datetimeFigureOut">
              <a:rPr lang="en-US" smtClean="0"/>
              <a:pPr/>
              <a:t>10/25/2018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95CE88-9CEE-4D3E-963C-6406B53A5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solidFill>
                  <a:srgbClr val="00ABC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4C3076-161C-4FDE-ADAA-D248F6BC5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7625" y="190500"/>
            <a:ext cx="390525" cy="365125"/>
          </a:xfrm>
          <a:noFill/>
        </p:spPr>
        <p:txBody>
          <a:bodyPr/>
          <a:lstStyle>
            <a:lvl1pPr>
              <a:defRPr sz="800">
                <a:solidFill>
                  <a:srgbClr val="00ABC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BC4211-562F-4855-9E38-22B642D483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D676F8D-78D6-4B34-8E33-5BBAA412F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8966" y="736860"/>
            <a:ext cx="10547240" cy="560794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6A69BB77-8E1B-4B16-8A46-51011AAD89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8966" y="1541721"/>
            <a:ext cx="10547240" cy="452947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30E8A4-73E9-49C0-A41A-AE9A62C720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30" y="6331252"/>
            <a:ext cx="921070" cy="30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8419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orient="horz" pos="4152">
          <p15:clr>
            <a:srgbClr val="FBAE40"/>
          </p15:clr>
        </p15:guide>
        <p15:guide id="3" pos="686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44DBE7-1C0F-4B57-9222-9557DD6B2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EA91E2-785A-4243-B40C-530E623A0C1C}" type="datetimeFigureOut">
              <a:rPr lang="en-US" smtClean="0"/>
              <a:pPr/>
              <a:t>10/25/2018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95CE88-9CEE-4D3E-963C-6406B53A5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4C3076-161C-4FDE-ADAA-D248F6BC5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7625" y="190500"/>
            <a:ext cx="390525" cy="365125"/>
          </a:xfrm>
          <a:noFill/>
        </p:spPr>
        <p:txBody>
          <a:bodyPr/>
          <a:lstStyle>
            <a:lvl1pPr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BC4211-562F-4855-9E38-22B642D483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D676F8D-78D6-4B34-8E33-5BBAA412F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8966" y="736860"/>
            <a:ext cx="10547240" cy="560794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6A69BB77-8E1B-4B16-8A46-51011AAD89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8966" y="1541721"/>
            <a:ext cx="10547240" cy="452947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F425909-9856-4E35-9E87-498519BB0844}"/>
              </a:ext>
            </a:extLst>
          </p:cNvPr>
          <p:cNvGrpSpPr/>
          <p:nvPr userDrawn="1"/>
        </p:nvGrpSpPr>
        <p:grpSpPr>
          <a:xfrm>
            <a:off x="10904282" y="6347008"/>
            <a:ext cx="925768" cy="281729"/>
            <a:chOff x="4510999" y="2331718"/>
            <a:chExt cx="3125078" cy="1035448"/>
          </a:xfrm>
        </p:grpSpPr>
        <p:sp>
          <p:nvSpPr>
            <p:cNvPr id="36" name="object 2">
              <a:extLst>
                <a:ext uri="{FF2B5EF4-FFF2-40B4-BE49-F238E27FC236}">
                  <a16:creationId xmlns:a16="http://schemas.microsoft.com/office/drawing/2014/main" id="{836A13EB-D87D-4395-8631-585C96739260}"/>
                </a:ext>
              </a:extLst>
            </p:cNvPr>
            <p:cNvSpPr/>
            <p:nvPr userDrawn="1"/>
          </p:nvSpPr>
          <p:spPr>
            <a:xfrm>
              <a:off x="5796399" y="2488961"/>
              <a:ext cx="528955" cy="878205"/>
            </a:xfrm>
            <a:custGeom>
              <a:avLst/>
              <a:gdLst/>
              <a:ahLst/>
              <a:cxnLst/>
              <a:rect l="l" t="t" r="r" b="b"/>
              <a:pathLst>
                <a:path w="528954" h="878204">
                  <a:moveTo>
                    <a:pt x="211715" y="108345"/>
                  </a:moveTo>
                  <a:lnTo>
                    <a:pt x="160156" y="113638"/>
                  </a:lnTo>
                  <a:lnTo>
                    <a:pt x="107784" y="129833"/>
                  </a:lnTo>
                  <a:lnTo>
                    <a:pt x="65466" y="153816"/>
                  </a:lnTo>
                  <a:lnTo>
                    <a:pt x="34810" y="185454"/>
                  </a:lnTo>
                  <a:lnTo>
                    <a:pt x="14535" y="223713"/>
                  </a:lnTo>
                  <a:lnTo>
                    <a:pt x="3359" y="267560"/>
                  </a:lnTo>
                  <a:lnTo>
                    <a:pt x="0" y="315964"/>
                  </a:lnTo>
                  <a:lnTo>
                    <a:pt x="127" y="877749"/>
                  </a:lnTo>
                  <a:lnTo>
                    <a:pt x="184480" y="877749"/>
                  </a:lnTo>
                  <a:lnTo>
                    <a:pt x="184480" y="820218"/>
                  </a:lnTo>
                  <a:lnTo>
                    <a:pt x="60134" y="820218"/>
                  </a:lnTo>
                  <a:lnTo>
                    <a:pt x="59321" y="812610"/>
                  </a:lnTo>
                  <a:lnTo>
                    <a:pt x="58445" y="808102"/>
                  </a:lnTo>
                  <a:lnTo>
                    <a:pt x="58470" y="299975"/>
                  </a:lnTo>
                  <a:lnTo>
                    <a:pt x="58735" y="293266"/>
                  </a:lnTo>
                  <a:lnTo>
                    <a:pt x="80914" y="229880"/>
                  </a:lnTo>
                  <a:lnTo>
                    <a:pt x="111456" y="197268"/>
                  </a:lnTo>
                  <a:lnTo>
                    <a:pt x="151526" y="176547"/>
                  </a:lnTo>
                  <a:lnTo>
                    <a:pt x="198987" y="168809"/>
                  </a:lnTo>
                  <a:lnTo>
                    <a:pt x="363419" y="168809"/>
                  </a:lnTo>
                  <a:lnTo>
                    <a:pt x="357352" y="162586"/>
                  </a:lnTo>
                  <a:lnTo>
                    <a:pt x="310729" y="132348"/>
                  </a:lnTo>
                  <a:lnTo>
                    <a:pt x="262045" y="114424"/>
                  </a:lnTo>
                  <a:lnTo>
                    <a:pt x="211715" y="108345"/>
                  </a:lnTo>
                  <a:close/>
                </a:path>
                <a:path w="528954" h="878204">
                  <a:moveTo>
                    <a:pt x="124396" y="587985"/>
                  </a:moveTo>
                  <a:lnTo>
                    <a:pt x="124396" y="820218"/>
                  </a:lnTo>
                  <a:lnTo>
                    <a:pt x="184480" y="820218"/>
                  </a:lnTo>
                  <a:lnTo>
                    <a:pt x="184480" y="676492"/>
                  </a:lnTo>
                  <a:lnTo>
                    <a:pt x="191554" y="676492"/>
                  </a:lnTo>
                  <a:lnTo>
                    <a:pt x="194043" y="675806"/>
                  </a:lnTo>
                  <a:lnTo>
                    <a:pt x="356461" y="675806"/>
                  </a:lnTo>
                  <a:lnTo>
                    <a:pt x="362050" y="674131"/>
                  </a:lnTo>
                  <a:lnTo>
                    <a:pt x="401443" y="654530"/>
                  </a:lnTo>
                  <a:lnTo>
                    <a:pt x="433255" y="631286"/>
                  </a:lnTo>
                  <a:lnTo>
                    <a:pt x="274612" y="631286"/>
                  </a:lnTo>
                  <a:lnTo>
                    <a:pt x="230492" y="627825"/>
                  </a:lnTo>
                  <a:lnTo>
                    <a:pt x="203954" y="620602"/>
                  </a:lnTo>
                  <a:lnTo>
                    <a:pt x="177753" y="610549"/>
                  </a:lnTo>
                  <a:lnTo>
                    <a:pt x="151398" y="599174"/>
                  </a:lnTo>
                  <a:lnTo>
                    <a:pt x="124396" y="587985"/>
                  </a:lnTo>
                  <a:close/>
                </a:path>
                <a:path w="528954" h="878204">
                  <a:moveTo>
                    <a:pt x="356461" y="675806"/>
                  </a:moveTo>
                  <a:lnTo>
                    <a:pt x="194043" y="675806"/>
                  </a:lnTo>
                  <a:lnTo>
                    <a:pt x="195935" y="676593"/>
                  </a:lnTo>
                  <a:lnTo>
                    <a:pt x="236241" y="688233"/>
                  </a:lnTo>
                  <a:lnTo>
                    <a:pt x="278197" y="691415"/>
                  </a:lnTo>
                  <a:lnTo>
                    <a:pt x="320551" y="686570"/>
                  </a:lnTo>
                  <a:lnTo>
                    <a:pt x="356461" y="675806"/>
                  </a:lnTo>
                  <a:close/>
                </a:path>
                <a:path w="528954" h="878204">
                  <a:moveTo>
                    <a:pt x="413171" y="47088"/>
                  </a:moveTo>
                  <a:lnTo>
                    <a:pt x="198694" y="47088"/>
                  </a:lnTo>
                  <a:lnTo>
                    <a:pt x="235515" y="47167"/>
                  </a:lnTo>
                  <a:lnTo>
                    <a:pt x="271221" y="50585"/>
                  </a:lnTo>
                  <a:lnTo>
                    <a:pt x="318964" y="62897"/>
                  </a:lnTo>
                  <a:lnTo>
                    <a:pt x="362227" y="83283"/>
                  </a:lnTo>
                  <a:lnTo>
                    <a:pt x="399812" y="111136"/>
                  </a:lnTo>
                  <a:lnTo>
                    <a:pt x="430521" y="145848"/>
                  </a:lnTo>
                  <a:lnTo>
                    <a:pt x="453157" y="186812"/>
                  </a:lnTo>
                  <a:lnTo>
                    <a:pt x="466521" y="233420"/>
                  </a:lnTo>
                  <a:lnTo>
                    <a:pt x="469417" y="285065"/>
                  </a:lnTo>
                  <a:lnTo>
                    <a:pt x="468597" y="315964"/>
                  </a:lnTo>
                  <a:lnTo>
                    <a:pt x="468510" y="346616"/>
                  </a:lnTo>
                  <a:lnTo>
                    <a:pt x="468616" y="368375"/>
                  </a:lnTo>
                  <a:lnTo>
                    <a:pt x="468760" y="389155"/>
                  </a:lnTo>
                  <a:lnTo>
                    <a:pt x="468767" y="400395"/>
                  </a:lnTo>
                  <a:lnTo>
                    <a:pt x="461582" y="479147"/>
                  </a:lnTo>
                  <a:lnTo>
                    <a:pt x="445878" y="519844"/>
                  </a:lnTo>
                  <a:lnTo>
                    <a:pt x="422337" y="555803"/>
                  </a:lnTo>
                  <a:lnTo>
                    <a:pt x="392199" y="585976"/>
                  </a:lnTo>
                  <a:lnTo>
                    <a:pt x="356706" y="609313"/>
                  </a:lnTo>
                  <a:lnTo>
                    <a:pt x="317097" y="624766"/>
                  </a:lnTo>
                  <a:lnTo>
                    <a:pt x="274612" y="631286"/>
                  </a:lnTo>
                  <a:lnTo>
                    <a:pt x="433255" y="631286"/>
                  </a:lnTo>
                  <a:lnTo>
                    <a:pt x="468903" y="595574"/>
                  </a:lnTo>
                  <a:lnTo>
                    <a:pt x="494466" y="557083"/>
                  </a:lnTo>
                  <a:lnTo>
                    <a:pt x="512915" y="513160"/>
                  </a:lnTo>
                  <a:lnTo>
                    <a:pt x="522998" y="464237"/>
                  </a:lnTo>
                  <a:lnTo>
                    <a:pt x="527242" y="411006"/>
                  </a:lnTo>
                  <a:lnTo>
                    <a:pt x="528863" y="360417"/>
                  </a:lnTo>
                  <a:lnTo>
                    <a:pt x="528743" y="325975"/>
                  </a:lnTo>
                  <a:lnTo>
                    <a:pt x="526592" y="250343"/>
                  </a:lnTo>
                  <a:lnTo>
                    <a:pt x="520478" y="204854"/>
                  </a:lnTo>
                  <a:lnTo>
                    <a:pt x="507303" y="162750"/>
                  </a:lnTo>
                  <a:lnTo>
                    <a:pt x="487822" y="124474"/>
                  </a:lnTo>
                  <a:lnTo>
                    <a:pt x="462787" y="90469"/>
                  </a:lnTo>
                  <a:lnTo>
                    <a:pt x="432951" y="61177"/>
                  </a:lnTo>
                  <a:lnTo>
                    <a:pt x="413171" y="47088"/>
                  </a:lnTo>
                  <a:close/>
                </a:path>
                <a:path w="528954" h="878204">
                  <a:moveTo>
                    <a:pt x="184480" y="228906"/>
                  </a:moveTo>
                  <a:lnTo>
                    <a:pt x="142120" y="244376"/>
                  </a:lnTo>
                  <a:lnTo>
                    <a:pt x="125603" y="280430"/>
                  </a:lnTo>
                  <a:lnTo>
                    <a:pt x="125063" y="322441"/>
                  </a:lnTo>
                  <a:lnTo>
                    <a:pt x="124815" y="368375"/>
                  </a:lnTo>
                  <a:lnTo>
                    <a:pt x="125076" y="400395"/>
                  </a:lnTo>
                  <a:lnTo>
                    <a:pt x="126517" y="440310"/>
                  </a:lnTo>
                  <a:lnTo>
                    <a:pt x="135822" y="481060"/>
                  </a:lnTo>
                  <a:lnTo>
                    <a:pt x="157343" y="516190"/>
                  </a:lnTo>
                  <a:lnTo>
                    <a:pt x="188369" y="543539"/>
                  </a:lnTo>
                  <a:lnTo>
                    <a:pt x="226190" y="560948"/>
                  </a:lnTo>
                  <a:lnTo>
                    <a:pt x="268097" y="566256"/>
                  </a:lnTo>
                  <a:lnTo>
                    <a:pt x="310110" y="558303"/>
                  </a:lnTo>
                  <a:lnTo>
                    <a:pt x="346499" y="538835"/>
                  </a:lnTo>
                  <a:lnTo>
                    <a:pt x="375187" y="509888"/>
                  </a:lnTo>
                  <a:lnTo>
                    <a:pt x="377303" y="505816"/>
                  </a:lnTo>
                  <a:lnTo>
                    <a:pt x="264337" y="505816"/>
                  </a:lnTo>
                  <a:lnTo>
                    <a:pt x="233874" y="500059"/>
                  </a:lnTo>
                  <a:lnTo>
                    <a:pt x="208908" y="483539"/>
                  </a:lnTo>
                  <a:lnTo>
                    <a:pt x="191782" y="458330"/>
                  </a:lnTo>
                  <a:lnTo>
                    <a:pt x="184835" y="426505"/>
                  </a:lnTo>
                  <a:lnTo>
                    <a:pt x="184335" y="400395"/>
                  </a:lnTo>
                  <a:lnTo>
                    <a:pt x="184451" y="315964"/>
                  </a:lnTo>
                  <a:lnTo>
                    <a:pt x="184480" y="228906"/>
                  </a:lnTo>
                  <a:close/>
                </a:path>
                <a:path w="528954" h="878204">
                  <a:moveTo>
                    <a:pt x="363419" y="168809"/>
                  </a:moveTo>
                  <a:lnTo>
                    <a:pt x="198987" y="168809"/>
                  </a:lnTo>
                  <a:lnTo>
                    <a:pt x="251701" y="175147"/>
                  </a:lnTo>
                  <a:lnTo>
                    <a:pt x="293498" y="190965"/>
                  </a:lnTo>
                  <a:lnTo>
                    <a:pt x="337969" y="248206"/>
                  </a:lnTo>
                  <a:lnTo>
                    <a:pt x="343090" y="292799"/>
                  </a:lnTo>
                  <a:lnTo>
                    <a:pt x="343288" y="392340"/>
                  </a:lnTo>
                  <a:lnTo>
                    <a:pt x="342785" y="425502"/>
                  </a:lnTo>
                  <a:lnTo>
                    <a:pt x="336159" y="457450"/>
                  </a:lnTo>
                  <a:lnTo>
                    <a:pt x="319425" y="482785"/>
                  </a:lnTo>
                  <a:lnTo>
                    <a:pt x="294760" y="499557"/>
                  </a:lnTo>
                  <a:lnTo>
                    <a:pt x="264337" y="505816"/>
                  </a:lnTo>
                  <a:lnTo>
                    <a:pt x="377303" y="505816"/>
                  </a:lnTo>
                  <a:lnTo>
                    <a:pt x="394102" y="473497"/>
                  </a:lnTo>
                  <a:lnTo>
                    <a:pt x="401167" y="431699"/>
                  </a:lnTo>
                  <a:lnTo>
                    <a:pt x="401281" y="411006"/>
                  </a:lnTo>
                  <a:lnTo>
                    <a:pt x="401370" y="261532"/>
                  </a:lnTo>
                  <a:lnTo>
                    <a:pt x="398747" y="232558"/>
                  </a:lnTo>
                  <a:lnTo>
                    <a:pt x="390534" y="205996"/>
                  </a:lnTo>
                  <a:lnTo>
                    <a:pt x="376735" y="182467"/>
                  </a:lnTo>
                  <a:lnTo>
                    <a:pt x="363419" y="168809"/>
                  </a:lnTo>
                  <a:close/>
                </a:path>
                <a:path w="528954" h="878204">
                  <a:moveTo>
                    <a:pt x="280669" y="0"/>
                  </a:moveTo>
                  <a:lnTo>
                    <a:pt x="238129" y="916"/>
                  </a:lnTo>
                  <a:lnTo>
                    <a:pt x="195308" y="9201"/>
                  </a:lnTo>
                  <a:lnTo>
                    <a:pt x="152958" y="25299"/>
                  </a:lnTo>
                  <a:lnTo>
                    <a:pt x="129446" y="42267"/>
                  </a:lnTo>
                  <a:lnTo>
                    <a:pt x="120586" y="49315"/>
                  </a:lnTo>
                  <a:lnTo>
                    <a:pt x="160478" y="48440"/>
                  </a:lnTo>
                  <a:lnTo>
                    <a:pt x="198694" y="47088"/>
                  </a:lnTo>
                  <a:lnTo>
                    <a:pt x="413171" y="47088"/>
                  </a:lnTo>
                  <a:lnTo>
                    <a:pt x="399068" y="37042"/>
                  </a:lnTo>
                  <a:lnTo>
                    <a:pt x="361892" y="18505"/>
                  </a:lnTo>
                  <a:lnTo>
                    <a:pt x="322174" y="6010"/>
                  </a:lnTo>
                  <a:lnTo>
                    <a:pt x="280669" y="0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">
              <a:extLst>
                <a:ext uri="{FF2B5EF4-FFF2-40B4-BE49-F238E27FC236}">
                  <a16:creationId xmlns:a16="http://schemas.microsoft.com/office/drawing/2014/main" id="{12A23F75-E7A7-44EF-B597-46661DA4A749}"/>
                </a:ext>
              </a:extLst>
            </p:cNvPr>
            <p:cNvSpPr/>
            <p:nvPr userDrawn="1"/>
          </p:nvSpPr>
          <p:spPr>
            <a:xfrm>
              <a:off x="4510999" y="2490091"/>
              <a:ext cx="575945" cy="690880"/>
            </a:xfrm>
            <a:custGeom>
              <a:avLst/>
              <a:gdLst/>
              <a:ahLst/>
              <a:cxnLst/>
              <a:rect l="l" t="t" r="r" b="b"/>
              <a:pathLst>
                <a:path w="575945" h="690880">
                  <a:moveTo>
                    <a:pt x="196673" y="253194"/>
                  </a:moveTo>
                  <a:lnTo>
                    <a:pt x="152510" y="257265"/>
                  </a:lnTo>
                  <a:lnTo>
                    <a:pt x="112791" y="269470"/>
                  </a:lnTo>
                  <a:lnTo>
                    <a:pt x="78090" y="288826"/>
                  </a:lnTo>
                  <a:lnTo>
                    <a:pt x="48983" y="314349"/>
                  </a:lnTo>
                  <a:lnTo>
                    <a:pt x="26045" y="345056"/>
                  </a:lnTo>
                  <a:lnTo>
                    <a:pt x="9852" y="379964"/>
                  </a:lnTo>
                  <a:lnTo>
                    <a:pt x="978" y="418090"/>
                  </a:lnTo>
                  <a:lnTo>
                    <a:pt x="0" y="458451"/>
                  </a:lnTo>
                  <a:lnTo>
                    <a:pt x="7491" y="500062"/>
                  </a:lnTo>
                  <a:lnTo>
                    <a:pt x="24029" y="541941"/>
                  </a:lnTo>
                  <a:lnTo>
                    <a:pt x="49907" y="583494"/>
                  </a:lnTo>
                  <a:lnTo>
                    <a:pt x="81393" y="618670"/>
                  </a:lnTo>
                  <a:lnTo>
                    <a:pt x="117522" y="647222"/>
                  </a:lnTo>
                  <a:lnTo>
                    <a:pt x="157329" y="668897"/>
                  </a:lnTo>
                  <a:lnTo>
                    <a:pt x="199851" y="683448"/>
                  </a:lnTo>
                  <a:lnTo>
                    <a:pt x="244123" y="690623"/>
                  </a:lnTo>
                  <a:lnTo>
                    <a:pt x="289182" y="690172"/>
                  </a:lnTo>
                  <a:lnTo>
                    <a:pt x="334062" y="681846"/>
                  </a:lnTo>
                  <a:lnTo>
                    <a:pt x="377800" y="665395"/>
                  </a:lnTo>
                  <a:lnTo>
                    <a:pt x="419431" y="640569"/>
                  </a:lnTo>
                  <a:lnTo>
                    <a:pt x="433337" y="632429"/>
                  </a:lnTo>
                  <a:lnTo>
                    <a:pt x="436483" y="631642"/>
                  </a:lnTo>
                  <a:lnTo>
                    <a:pt x="250324" y="631642"/>
                  </a:lnTo>
                  <a:lnTo>
                    <a:pt x="202484" y="621885"/>
                  </a:lnTo>
                  <a:lnTo>
                    <a:pt x="155385" y="599739"/>
                  </a:lnTo>
                  <a:lnTo>
                    <a:pt x="118049" y="570780"/>
                  </a:lnTo>
                  <a:lnTo>
                    <a:pt x="88729" y="535745"/>
                  </a:lnTo>
                  <a:lnTo>
                    <a:pt x="68697" y="497094"/>
                  </a:lnTo>
                  <a:lnTo>
                    <a:pt x="59228" y="457288"/>
                  </a:lnTo>
                  <a:lnTo>
                    <a:pt x="61596" y="418789"/>
                  </a:lnTo>
                  <a:lnTo>
                    <a:pt x="77394" y="380339"/>
                  </a:lnTo>
                  <a:lnTo>
                    <a:pt x="103395" y="349219"/>
                  </a:lnTo>
                  <a:lnTo>
                    <a:pt x="137093" y="326352"/>
                  </a:lnTo>
                  <a:lnTo>
                    <a:pt x="175986" y="312662"/>
                  </a:lnTo>
                  <a:lnTo>
                    <a:pt x="217567" y="309074"/>
                  </a:lnTo>
                  <a:lnTo>
                    <a:pt x="363150" y="309074"/>
                  </a:lnTo>
                  <a:lnTo>
                    <a:pt x="342083" y="287638"/>
                  </a:lnTo>
                  <a:lnTo>
                    <a:pt x="302184" y="267519"/>
                  </a:lnTo>
                  <a:lnTo>
                    <a:pt x="276483" y="260990"/>
                  </a:lnTo>
                  <a:lnTo>
                    <a:pt x="250067" y="256599"/>
                  </a:lnTo>
                  <a:lnTo>
                    <a:pt x="223332" y="254087"/>
                  </a:lnTo>
                  <a:lnTo>
                    <a:pt x="196673" y="253194"/>
                  </a:lnTo>
                  <a:close/>
                </a:path>
                <a:path w="575945" h="690880">
                  <a:moveTo>
                    <a:pt x="575341" y="629149"/>
                  </a:moveTo>
                  <a:lnTo>
                    <a:pt x="446452" y="629149"/>
                  </a:lnTo>
                  <a:lnTo>
                    <a:pt x="460073" y="630493"/>
                  </a:lnTo>
                  <a:lnTo>
                    <a:pt x="475501" y="636226"/>
                  </a:lnTo>
                  <a:lnTo>
                    <a:pt x="498360" y="645169"/>
                  </a:lnTo>
                  <a:lnTo>
                    <a:pt x="522647" y="652155"/>
                  </a:lnTo>
                  <a:lnTo>
                    <a:pt x="548310" y="658479"/>
                  </a:lnTo>
                  <a:lnTo>
                    <a:pt x="575298" y="665436"/>
                  </a:lnTo>
                  <a:lnTo>
                    <a:pt x="575341" y="629149"/>
                  </a:lnTo>
                  <a:close/>
                </a:path>
                <a:path w="575945" h="690880">
                  <a:moveTo>
                    <a:pt x="437389" y="537445"/>
                  </a:moveTo>
                  <a:lnTo>
                    <a:pt x="386723" y="588649"/>
                  </a:lnTo>
                  <a:lnTo>
                    <a:pt x="343601" y="614817"/>
                  </a:lnTo>
                  <a:lnTo>
                    <a:pt x="297749" y="629217"/>
                  </a:lnTo>
                  <a:lnTo>
                    <a:pt x="250324" y="631642"/>
                  </a:lnTo>
                  <a:lnTo>
                    <a:pt x="436483" y="631642"/>
                  </a:lnTo>
                  <a:lnTo>
                    <a:pt x="446452" y="629149"/>
                  </a:lnTo>
                  <a:lnTo>
                    <a:pt x="575341" y="629149"/>
                  </a:lnTo>
                  <a:lnTo>
                    <a:pt x="575389" y="588969"/>
                  </a:lnTo>
                  <a:lnTo>
                    <a:pt x="513944" y="588969"/>
                  </a:lnTo>
                  <a:lnTo>
                    <a:pt x="502353" y="583784"/>
                  </a:lnTo>
                  <a:lnTo>
                    <a:pt x="491606" y="579128"/>
                  </a:lnTo>
                  <a:lnTo>
                    <a:pt x="454919" y="554205"/>
                  </a:lnTo>
                  <a:lnTo>
                    <a:pt x="446310" y="545901"/>
                  </a:lnTo>
                  <a:lnTo>
                    <a:pt x="437389" y="537445"/>
                  </a:lnTo>
                  <a:close/>
                </a:path>
                <a:path w="575945" h="690880">
                  <a:moveTo>
                    <a:pt x="431669" y="58985"/>
                  </a:moveTo>
                  <a:lnTo>
                    <a:pt x="225197" y="58985"/>
                  </a:lnTo>
                  <a:lnTo>
                    <a:pt x="277286" y="60085"/>
                  </a:lnTo>
                  <a:lnTo>
                    <a:pt x="325118" y="70057"/>
                  </a:lnTo>
                  <a:lnTo>
                    <a:pt x="367711" y="88381"/>
                  </a:lnTo>
                  <a:lnTo>
                    <a:pt x="404080" y="114534"/>
                  </a:lnTo>
                  <a:lnTo>
                    <a:pt x="433242" y="147995"/>
                  </a:lnTo>
                  <a:lnTo>
                    <a:pt x="454215" y="188242"/>
                  </a:lnTo>
                  <a:lnTo>
                    <a:pt x="466014" y="234753"/>
                  </a:lnTo>
                  <a:lnTo>
                    <a:pt x="469933" y="282702"/>
                  </a:lnTo>
                  <a:lnTo>
                    <a:pt x="470090" y="337358"/>
                  </a:lnTo>
                  <a:lnTo>
                    <a:pt x="469556" y="371002"/>
                  </a:lnTo>
                  <a:lnTo>
                    <a:pt x="469506" y="385007"/>
                  </a:lnTo>
                  <a:lnTo>
                    <a:pt x="470256" y="428352"/>
                  </a:lnTo>
                  <a:lnTo>
                    <a:pt x="483027" y="480089"/>
                  </a:lnTo>
                  <a:lnTo>
                    <a:pt x="509490" y="514235"/>
                  </a:lnTo>
                  <a:lnTo>
                    <a:pt x="515909" y="537233"/>
                  </a:lnTo>
                  <a:lnTo>
                    <a:pt x="516018" y="562025"/>
                  </a:lnTo>
                  <a:lnTo>
                    <a:pt x="513944" y="588969"/>
                  </a:lnTo>
                  <a:lnTo>
                    <a:pt x="575389" y="588969"/>
                  </a:lnTo>
                  <a:lnTo>
                    <a:pt x="575272" y="545901"/>
                  </a:lnTo>
                  <a:lnTo>
                    <a:pt x="574587" y="491954"/>
                  </a:lnTo>
                  <a:lnTo>
                    <a:pt x="559207" y="472790"/>
                  </a:lnTo>
                  <a:lnTo>
                    <a:pt x="544338" y="461799"/>
                  </a:lnTo>
                  <a:lnTo>
                    <a:pt x="534604" y="448387"/>
                  </a:lnTo>
                  <a:lnTo>
                    <a:pt x="529389" y="432460"/>
                  </a:lnTo>
                  <a:lnTo>
                    <a:pt x="528123" y="414547"/>
                  </a:lnTo>
                  <a:lnTo>
                    <a:pt x="528265" y="404013"/>
                  </a:lnTo>
                  <a:lnTo>
                    <a:pt x="528720" y="379680"/>
                  </a:lnTo>
                  <a:lnTo>
                    <a:pt x="528836" y="371002"/>
                  </a:lnTo>
                  <a:lnTo>
                    <a:pt x="529064" y="345056"/>
                  </a:lnTo>
                  <a:lnTo>
                    <a:pt x="528942" y="299070"/>
                  </a:lnTo>
                  <a:lnTo>
                    <a:pt x="528079" y="260801"/>
                  </a:lnTo>
                  <a:lnTo>
                    <a:pt x="522960" y="209579"/>
                  </a:lnTo>
                  <a:lnTo>
                    <a:pt x="510012" y="161368"/>
                  </a:lnTo>
                  <a:lnTo>
                    <a:pt x="487708" y="116931"/>
                  </a:lnTo>
                  <a:lnTo>
                    <a:pt x="454521" y="77032"/>
                  </a:lnTo>
                  <a:lnTo>
                    <a:pt x="431669" y="58985"/>
                  </a:lnTo>
                  <a:close/>
                </a:path>
                <a:path w="575945" h="690880">
                  <a:moveTo>
                    <a:pt x="183223" y="371596"/>
                  </a:moveTo>
                  <a:lnTo>
                    <a:pt x="157127" y="379680"/>
                  </a:lnTo>
                  <a:lnTo>
                    <a:pt x="140245" y="394150"/>
                  </a:lnTo>
                  <a:lnTo>
                    <a:pt x="130704" y="413617"/>
                  </a:lnTo>
                  <a:lnTo>
                    <a:pt x="126632" y="436696"/>
                  </a:lnTo>
                  <a:lnTo>
                    <a:pt x="131050" y="475408"/>
                  </a:lnTo>
                  <a:lnTo>
                    <a:pt x="149040" y="509962"/>
                  </a:lnTo>
                  <a:lnTo>
                    <a:pt x="178077" y="538003"/>
                  </a:lnTo>
                  <a:lnTo>
                    <a:pt x="215641" y="557173"/>
                  </a:lnTo>
                  <a:lnTo>
                    <a:pt x="259208" y="565119"/>
                  </a:lnTo>
                  <a:lnTo>
                    <a:pt x="307484" y="557767"/>
                  </a:lnTo>
                  <a:lnTo>
                    <a:pt x="349957" y="534499"/>
                  </a:lnTo>
                  <a:lnTo>
                    <a:pt x="376471" y="505212"/>
                  </a:lnTo>
                  <a:lnTo>
                    <a:pt x="260619" y="505212"/>
                  </a:lnTo>
                  <a:lnTo>
                    <a:pt x="238405" y="499688"/>
                  </a:lnTo>
                  <a:lnTo>
                    <a:pt x="198173" y="468191"/>
                  </a:lnTo>
                  <a:lnTo>
                    <a:pt x="185344" y="414547"/>
                  </a:lnTo>
                  <a:lnTo>
                    <a:pt x="185054" y="404013"/>
                  </a:lnTo>
                  <a:lnTo>
                    <a:pt x="184517" y="393400"/>
                  </a:lnTo>
                  <a:lnTo>
                    <a:pt x="183223" y="371596"/>
                  </a:lnTo>
                  <a:close/>
                </a:path>
                <a:path w="575945" h="690880">
                  <a:moveTo>
                    <a:pt x="363150" y="309074"/>
                  </a:moveTo>
                  <a:lnTo>
                    <a:pt x="217567" y="309074"/>
                  </a:lnTo>
                  <a:lnTo>
                    <a:pt x="259334" y="316510"/>
                  </a:lnTo>
                  <a:lnTo>
                    <a:pt x="298781" y="335896"/>
                  </a:lnTo>
                  <a:lnTo>
                    <a:pt x="330486" y="371002"/>
                  </a:lnTo>
                  <a:lnTo>
                    <a:pt x="343974" y="410839"/>
                  </a:lnTo>
                  <a:lnTo>
                    <a:pt x="343831" y="436187"/>
                  </a:lnTo>
                  <a:lnTo>
                    <a:pt x="318593" y="482061"/>
                  </a:lnTo>
                  <a:lnTo>
                    <a:pt x="281390" y="503576"/>
                  </a:lnTo>
                  <a:lnTo>
                    <a:pt x="260619" y="505212"/>
                  </a:lnTo>
                  <a:lnTo>
                    <a:pt x="376471" y="505212"/>
                  </a:lnTo>
                  <a:lnTo>
                    <a:pt x="382421" y="498639"/>
                  </a:lnTo>
                  <a:lnTo>
                    <a:pt x="400673" y="453511"/>
                  </a:lnTo>
                  <a:lnTo>
                    <a:pt x="403696" y="405119"/>
                  </a:lnTo>
                  <a:lnTo>
                    <a:pt x="394099" y="359381"/>
                  </a:lnTo>
                  <a:lnTo>
                    <a:pt x="373141" y="319240"/>
                  </a:lnTo>
                  <a:lnTo>
                    <a:pt x="363150" y="309074"/>
                  </a:lnTo>
                  <a:close/>
                </a:path>
                <a:path w="575945" h="690880">
                  <a:moveTo>
                    <a:pt x="372896" y="187754"/>
                  </a:moveTo>
                  <a:lnTo>
                    <a:pt x="215324" y="187754"/>
                  </a:lnTo>
                  <a:lnTo>
                    <a:pt x="254991" y="188144"/>
                  </a:lnTo>
                  <a:lnTo>
                    <a:pt x="294410" y="193703"/>
                  </a:lnTo>
                  <a:lnTo>
                    <a:pt x="331886" y="206545"/>
                  </a:lnTo>
                  <a:lnTo>
                    <a:pt x="367319" y="226605"/>
                  </a:lnTo>
                  <a:lnTo>
                    <a:pt x="400609" y="253816"/>
                  </a:lnTo>
                  <a:lnTo>
                    <a:pt x="388535" y="214088"/>
                  </a:lnTo>
                  <a:lnTo>
                    <a:pt x="372896" y="187754"/>
                  </a:lnTo>
                  <a:close/>
                </a:path>
                <a:path w="575945" h="690880">
                  <a:moveTo>
                    <a:pt x="237550" y="0"/>
                  </a:moveTo>
                  <a:lnTo>
                    <a:pt x="191329" y="3862"/>
                  </a:lnTo>
                  <a:lnTo>
                    <a:pt x="146841" y="13092"/>
                  </a:lnTo>
                  <a:lnTo>
                    <a:pt x="105233" y="27235"/>
                  </a:lnTo>
                  <a:lnTo>
                    <a:pt x="93599" y="77032"/>
                  </a:lnTo>
                  <a:lnTo>
                    <a:pt x="93485" y="194710"/>
                  </a:lnTo>
                  <a:lnTo>
                    <a:pt x="175310" y="189508"/>
                  </a:lnTo>
                  <a:lnTo>
                    <a:pt x="215324" y="187754"/>
                  </a:lnTo>
                  <a:lnTo>
                    <a:pt x="372896" y="187754"/>
                  </a:lnTo>
                  <a:lnTo>
                    <a:pt x="369676" y="182333"/>
                  </a:lnTo>
                  <a:lnTo>
                    <a:pt x="343516" y="158237"/>
                  </a:lnTo>
                  <a:lnTo>
                    <a:pt x="309535" y="141486"/>
                  </a:lnTo>
                  <a:lnTo>
                    <a:pt x="268895" y="132150"/>
                  </a:lnTo>
                  <a:lnTo>
                    <a:pt x="155487" y="132150"/>
                  </a:lnTo>
                  <a:lnTo>
                    <a:pt x="152748" y="94747"/>
                  </a:lnTo>
                  <a:lnTo>
                    <a:pt x="157620" y="74500"/>
                  </a:lnTo>
                  <a:lnTo>
                    <a:pt x="174675" y="65219"/>
                  </a:lnTo>
                  <a:lnTo>
                    <a:pt x="208484" y="60713"/>
                  </a:lnTo>
                  <a:lnTo>
                    <a:pt x="214034" y="60192"/>
                  </a:lnTo>
                  <a:lnTo>
                    <a:pt x="219622" y="59341"/>
                  </a:lnTo>
                  <a:lnTo>
                    <a:pt x="225197" y="58985"/>
                  </a:lnTo>
                  <a:lnTo>
                    <a:pt x="431669" y="58985"/>
                  </a:lnTo>
                  <a:lnTo>
                    <a:pt x="416834" y="47270"/>
                  </a:lnTo>
                  <a:lnTo>
                    <a:pt x="375147" y="25139"/>
                  </a:lnTo>
                  <a:lnTo>
                    <a:pt x="330606" y="10185"/>
                  </a:lnTo>
                  <a:lnTo>
                    <a:pt x="284358" y="1956"/>
                  </a:lnTo>
                  <a:lnTo>
                    <a:pt x="237550" y="0"/>
                  </a:lnTo>
                  <a:close/>
                </a:path>
                <a:path w="575945" h="690880">
                  <a:moveTo>
                    <a:pt x="216038" y="128757"/>
                  </a:moveTo>
                  <a:lnTo>
                    <a:pt x="155487" y="132150"/>
                  </a:lnTo>
                  <a:lnTo>
                    <a:pt x="268895" y="132150"/>
                  </a:lnTo>
                  <a:lnTo>
                    <a:pt x="267215" y="131764"/>
                  </a:lnTo>
                  <a:lnTo>
                    <a:pt x="216038" y="128757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4">
              <a:extLst>
                <a:ext uri="{FF2B5EF4-FFF2-40B4-BE49-F238E27FC236}">
                  <a16:creationId xmlns:a16="http://schemas.microsoft.com/office/drawing/2014/main" id="{DDAFF9B6-9379-4EDC-B530-6C228358C5F9}"/>
                </a:ext>
              </a:extLst>
            </p:cNvPr>
            <p:cNvSpPr/>
            <p:nvPr userDrawn="1"/>
          </p:nvSpPr>
          <p:spPr>
            <a:xfrm>
              <a:off x="7106487" y="2489306"/>
              <a:ext cx="529590" cy="692150"/>
            </a:xfrm>
            <a:custGeom>
              <a:avLst/>
              <a:gdLst/>
              <a:ahLst/>
              <a:cxnLst/>
              <a:rect l="l" t="t" r="r" b="b"/>
              <a:pathLst>
                <a:path w="529590" h="692150">
                  <a:moveTo>
                    <a:pt x="251474" y="0"/>
                  </a:moveTo>
                  <a:lnTo>
                    <a:pt x="202950" y="6619"/>
                  </a:lnTo>
                  <a:lnTo>
                    <a:pt x="157541" y="21226"/>
                  </a:lnTo>
                  <a:lnTo>
                    <a:pt x="116269" y="43345"/>
                  </a:lnTo>
                  <a:lnTo>
                    <a:pt x="80153" y="72500"/>
                  </a:lnTo>
                  <a:lnTo>
                    <a:pt x="50214" y="108216"/>
                  </a:lnTo>
                  <a:lnTo>
                    <a:pt x="27473" y="150015"/>
                  </a:lnTo>
                  <a:lnTo>
                    <a:pt x="12951" y="197423"/>
                  </a:lnTo>
                  <a:lnTo>
                    <a:pt x="5478" y="244514"/>
                  </a:lnTo>
                  <a:lnTo>
                    <a:pt x="1379" y="292443"/>
                  </a:lnTo>
                  <a:lnTo>
                    <a:pt x="0" y="340830"/>
                  </a:lnTo>
                  <a:lnTo>
                    <a:pt x="588" y="382730"/>
                  </a:lnTo>
                  <a:lnTo>
                    <a:pt x="2766" y="437441"/>
                  </a:lnTo>
                  <a:lnTo>
                    <a:pt x="8954" y="483959"/>
                  </a:lnTo>
                  <a:lnTo>
                    <a:pt x="21895" y="526870"/>
                  </a:lnTo>
                  <a:lnTo>
                    <a:pt x="40904" y="565765"/>
                  </a:lnTo>
                  <a:lnTo>
                    <a:pt x="65295" y="600237"/>
                  </a:lnTo>
                  <a:lnTo>
                    <a:pt x="94384" y="629879"/>
                  </a:lnTo>
                  <a:lnTo>
                    <a:pt x="127486" y="654284"/>
                  </a:lnTo>
                  <a:lnTo>
                    <a:pt x="163917" y="673044"/>
                  </a:lnTo>
                  <a:lnTo>
                    <a:pt x="202991" y="685752"/>
                  </a:lnTo>
                  <a:lnTo>
                    <a:pt x="244024" y="692001"/>
                  </a:lnTo>
                  <a:lnTo>
                    <a:pt x="286332" y="691384"/>
                  </a:lnTo>
                  <a:lnTo>
                    <a:pt x="329229" y="683492"/>
                  </a:lnTo>
                  <a:lnTo>
                    <a:pt x="372031" y="667920"/>
                  </a:lnTo>
                  <a:lnTo>
                    <a:pt x="396880" y="651984"/>
                  </a:lnTo>
                  <a:lnTo>
                    <a:pt x="402948" y="647715"/>
                  </a:lnTo>
                  <a:lnTo>
                    <a:pt x="297025" y="647715"/>
                  </a:lnTo>
                  <a:lnTo>
                    <a:pt x="246733" y="641688"/>
                  </a:lnTo>
                  <a:lnTo>
                    <a:pt x="199808" y="626670"/>
                  </a:lnTo>
                  <a:lnTo>
                    <a:pt x="157559" y="603643"/>
                  </a:lnTo>
                  <a:lnTo>
                    <a:pt x="121295" y="573589"/>
                  </a:lnTo>
                  <a:lnTo>
                    <a:pt x="92325" y="537491"/>
                  </a:lnTo>
                  <a:lnTo>
                    <a:pt x="71958" y="496331"/>
                  </a:lnTo>
                  <a:lnTo>
                    <a:pt x="61503" y="451093"/>
                  </a:lnTo>
                  <a:lnTo>
                    <a:pt x="58442" y="405478"/>
                  </a:lnTo>
                  <a:lnTo>
                    <a:pt x="58081" y="359556"/>
                  </a:lnTo>
                  <a:lnTo>
                    <a:pt x="58967" y="313499"/>
                  </a:lnTo>
                  <a:lnTo>
                    <a:pt x="59649" y="267477"/>
                  </a:lnTo>
                  <a:lnTo>
                    <a:pt x="65531" y="219421"/>
                  </a:lnTo>
                  <a:lnTo>
                    <a:pt x="81975" y="174567"/>
                  </a:lnTo>
                  <a:lnTo>
                    <a:pt x="107525" y="134704"/>
                  </a:lnTo>
                  <a:lnTo>
                    <a:pt x="140722" y="101624"/>
                  </a:lnTo>
                  <a:lnTo>
                    <a:pt x="180109" y="77115"/>
                  </a:lnTo>
                  <a:lnTo>
                    <a:pt x="224228" y="62968"/>
                  </a:lnTo>
                  <a:lnTo>
                    <a:pt x="274065" y="59865"/>
                  </a:lnTo>
                  <a:lnTo>
                    <a:pt x="432231" y="59865"/>
                  </a:lnTo>
                  <a:lnTo>
                    <a:pt x="427314" y="55187"/>
                  </a:lnTo>
                  <a:lnTo>
                    <a:pt x="389298" y="29907"/>
                  </a:lnTo>
                  <a:lnTo>
                    <a:pt x="347279" y="11823"/>
                  </a:lnTo>
                  <a:lnTo>
                    <a:pt x="302092" y="1843"/>
                  </a:lnTo>
                  <a:lnTo>
                    <a:pt x="251474" y="0"/>
                  </a:lnTo>
                  <a:close/>
                </a:path>
                <a:path w="529590" h="692150">
                  <a:moveTo>
                    <a:pt x="399437" y="640399"/>
                  </a:moveTo>
                  <a:lnTo>
                    <a:pt x="348207" y="645333"/>
                  </a:lnTo>
                  <a:lnTo>
                    <a:pt x="322601" y="647272"/>
                  </a:lnTo>
                  <a:lnTo>
                    <a:pt x="297025" y="647715"/>
                  </a:lnTo>
                  <a:lnTo>
                    <a:pt x="402948" y="647715"/>
                  </a:lnTo>
                  <a:lnTo>
                    <a:pt x="404987" y="646279"/>
                  </a:lnTo>
                  <a:lnTo>
                    <a:pt x="403120" y="644324"/>
                  </a:lnTo>
                  <a:lnTo>
                    <a:pt x="401292" y="642355"/>
                  </a:lnTo>
                  <a:lnTo>
                    <a:pt x="399437" y="640399"/>
                  </a:lnTo>
                  <a:close/>
                </a:path>
                <a:path w="529590" h="692150">
                  <a:moveTo>
                    <a:pt x="265148" y="125656"/>
                  </a:moveTo>
                  <a:lnTo>
                    <a:pt x="221776" y="132283"/>
                  </a:lnTo>
                  <a:lnTo>
                    <a:pt x="184062" y="151331"/>
                  </a:lnTo>
                  <a:lnTo>
                    <a:pt x="154199" y="180723"/>
                  </a:lnTo>
                  <a:lnTo>
                    <a:pt x="134382" y="218381"/>
                  </a:lnTo>
                  <a:lnTo>
                    <a:pt x="126807" y="262231"/>
                  </a:lnTo>
                  <a:lnTo>
                    <a:pt x="125883" y="304809"/>
                  </a:lnTo>
                  <a:lnTo>
                    <a:pt x="125259" y="340830"/>
                  </a:lnTo>
                  <a:lnTo>
                    <a:pt x="125269" y="359556"/>
                  </a:lnTo>
                  <a:lnTo>
                    <a:pt x="128125" y="431370"/>
                  </a:lnTo>
                  <a:lnTo>
                    <a:pt x="139505" y="477169"/>
                  </a:lnTo>
                  <a:lnTo>
                    <a:pt x="162405" y="517438"/>
                  </a:lnTo>
                  <a:lnTo>
                    <a:pt x="200815" y="552473"/>
                  </a:lnTo>
                  <a:lnTo>
                    <a:pt x="245336" y="571856"/>
                  </a:lnTo>
                  <a:lnTo>
                    <a:pt x="294114" y="579758"/>
                  </a:lnTo>
                  <a:lnTo>
                    <a:pt x="345297" y="580354"/>
                  </a:lnTo>
                  <a:lnTo>
                    <a:pt x="389962" y="574206"/>
                  </a:lnTo>
                  <a:lnTo>
                    <a:pt x="430190" y="559202"/>
                  </a:lnTo>
                  <a:lnTo>
                    <a:pt x="464850" y="536008"/>
                  </a:lnTo>
                  <a:lnTo>
                    <a:pt x="477334" y="522296"/>
                  </a:lnTo>
                  <a:lnTo>
                    <a:pt x="329495" y="522296"/>
                  </a:lnTo>
                  <a:lnTo>
                    <a:pt x="284960" y="518810"/>
                  </a:lnTo>
                  <a:lnTo>
                    <a:pt x="244822" y="505737"/>
                  </a:lnTo>
                  <a:lnTo>
                    <a:pt x="204269" y="472339"/>
                  </a:lnTo>
                  <a:lnTo>
                    <a:pt x="187119" y="431370"/>
                  </a:lnTo>
                  <a:lnTo>
                    <a:pt x="185234" y="388075"/>
                  </a:lnTo>
                  <a:lnTo>
                    <a:pt x="184607" y="347418"/>
                  </a:lnTo>
                  <a:lnTo>
                    <a:pt x="184703" y="331443"/>
                  </a:lnTo>
                  <a:lnTo>
                    <a:pt x="186497" y="257952"/>
                  </a:lnTo>
                  <a:lnTo>
                    <a:pt x="198631" y="220783"/>
                  </a:lnTo>
                  <a:lnTo>
                    <a:pt x="262828" y="186003"/>
                  </a:lnTo>
                  <a:lnTo>
                    <a:pt x="377707" y="186003"/>
                  </a:lnTo>
                  <a:lnTo>
                    <a:pt x="375593" y="181920"/>
                  </a:lnTo>
                  <a:lnTo>
                    <a:pt x="345988" y="152264"/>
                  </a:lnTo>
                  <a:lnTo>
                    <a:pt x="308457" y="132805"/>
                  </a:lnTo>
                  <a:lnTo>
                    <a:pt x="265148" y="125656"/>
                  </a:lnTo>
                  <a:close/>
                </a:path>
                <a:path w="529590" h="692150">
                  <a:moveTo>
                    <a:pt x="432231" y="59865"/>
                  </a:moveTo>
                  <a:lnTo>
                    <a:pt x="274065" y="59865"/>
                  </a:lnTo>
                  <a:lnTo>
                    <a:pt x="321839" y="68245"/>
                  </a:lnTo>
                  <a:lnTo>
                    <a:pt x="365763" y="87175"/>
                  </a:lnTo>
                  <a:lnTo>
                    <a:pt x="404054" y="115718"/>
                  </a:lnTo>
                  <a:lnTo>
                    <a:pt x="434924" y="152940"/>
                  </a:lnTo>
                  <a:lnTo>
                    <a:pt x="456587" y="197906"/>
                  </a:lnTo>
                  <a:lnTo>
                    <a:pt x="468888" y="252848"/>
                  </a:lnTo>
                  <a:lnTo>
                    <a:pt x="471721" y="308485"/>
                  </a:lnTo>
                  <a:lnTo>
                    <a:pt x="469337" y="364427"/>
                  </a:lnTo>
                  <a:lnTo>
                    <a:pt x="465985" y="420283"/>
                  </a:lnTo>
                  <a:lnTo>
                    <a:pt x="449885" y="456536"/>
                  </a:lnTo>
                  <a:lnTo>
                    <a:pt x="412839" y="497639"/>
                  </a:lnTo>
                  <a:lnTo>
                    <a:pt x="373699" y="515478"/>
                  </a:lnTo>
                  <a:lnTo>
                    <a:pt x="329495" y="522296"/>
                  </a:lnTo>
                  <a:lnTo>
                    <a:pt x="477334" y="522296"/>
                  </a:lnTo>
                  <a:lnTo>
                    <a:pt x="512954" y="467712"/>
                  </a:lnTo>
                  <a:lnTo>
                    <a:pt x="524139" y="423941"/>
                  </a:lnTo>
                  <a:lnTo>
                    <a:pt x="528055" y="382730"/>
                  </a:lnTo>
                  <a:lnTo>
                    <a:pt x="529246" y="344689"/>
                  </a:lnTo>
                  <a:lnTo>
                    <a:pt x="529145" y="313499"/>
                  </a:lnTo>
                  <a:lnTo>
                    <a:pt x="528088" y="257723"/>
                  </a:lnTo>
                  <a:lnTo>
                    <a:pt x="522628" y="210093"/>
                  </a:lnTo>
                  <a:lnTo>
                    <a:pt x="508984" y="165115"/>
                  </a:lnTo>
                  <a:lnTo>
                    <a:pt x="487993" y="123700"/>
                  </a:lnTo>
                  <a:lnTo>
                    <a:pt x="460491" y="86754"/>
                  </a:lnTo>
                  <a:lnTo>
                    <a:pt x="432231" y="59865"/>
                  </a:lnTo>
                  <a:close/>
                </a:path>
                <a:path w="529590" h="692150">
                  <a:moveTo>
                    <a:pt x="377707" y="186003"/>
                  </a:moveTo>
                  <a:lnTo>
                    <a:pt x="262828" y="186003"/>
                  </a:lnTo>
                  <a:lnTo>
                    <a:pt x="300593" y="195455"/>
                  </a:lnTo>
                  <a:lnTo>
                    <a:pt x="320288" y="209800"/>
                  </a:lnTo>
                  <a:lnTo>
                    <a:pt x="334086" y="227532"/>
                  </a:lnTo>
                  <a:lnTo>
                    <a:pt x="342127" y="248726"/>
                  </a:lnTo>
                  <a:lnTo>
                    <a:pt x="344548" y="273458"/>
                  </a:lnTo>
                  <a:lnTo>
                    <a:pt x="344325" y="301289"/>
                  </a:lnTo>
                  <a:lnTo>
                    <a:pt x="344204" y="399493"/>
                  </a:lnTo>
                  <a:lnTo>
                    <a:pt x="344319" y="463095"/>
                  </a:lnTo>
                  <a:lnTo>
                    <a:pt x="374518" y="454227"/>
                  </a:lnTo>
                  <a:lnTo>
                    <a:pt x="392151" y="442910"/>
                  </a:lnTo>
                  <a:lnTo>
                    <a:pt x="400416" y="425785"/>
                  </a:lnTo>
                  <a:lnTo>
                    <a:pt x="402511" y="399493"/>
                  </a:lnTo>
                  <a:lnTo>
                    <a:pt x="402637" y="359556"/>
                  </a:lnTo>
                  <a:lnTo>
                    <a:pt x="402645" y="292443"/>
                  </a:lnTo>
                  <a:lnTo>
                    <a:pt x="402447" y="263374"/>
                  </a:lnTo>
                  <a:lnTo>
                    <a:pt x="395129" y="219662"/>
                  </a:lnTo>
                  <a:lnTo>
                    <a:pt x="377707" y="186003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5">
              <a:extLst>
                <a:ext uri="{FF2B5EF4-FFF2-40B4-BE49-F238E27FC236}">
                  <a16:creationId xmlns:a16="http://schemas.microsoft.com/office/drawing/2014/main" id="{80994A79-710D-4CC0-BD83-CC56FF8A4CCB}"/>
                </a:ext>
              </a:extLst>
            </p:cNvPr>
            <p:cNvSpPr/>
            <p:nvPr userDrawn="1"/>
          </p:nvSpPr>
          <p:spPr>
            <a:xfrm>
              <a:off x="6449873" y="2490417"/>
              <a:ext cx="527050" cy="690880"/>
            </a:xfrm>
            <a:custGeom>
              <a:avLst/>
              <a:gdLst/>
              <a:ahLst/>
              <a:cxnLst/>
              <a:rect l="l" t="t" r="r" b="b"/>
              <a:pathLst>
                <a:path w="527050" h="690880">
                  <a:moveTo>
                    <a:pt x="203535" y="106817"/>
                  </a:moveTo>
                  <a:lnTo>
                    <a:pt x="156096" y="111190"/>
                  </a:lnTo>
                  <a:lnTo>
                    <a:pt x="112577" y="124760"/>
                  </a:lnTo>
                  <a:lnTo>
                    <a:pt x="74500" y="146905"/>
                  </a:lnTo>
                  <a:lnTo>
                    <a:pt x="43385" y="177006"/>
                  </a:lnTo>
                  <a:lnTo>
                    <a:pt x="20753" y="214441"/>
                  </a:lnTo>
                  <a:lnTo>
                    <a:pt x="8124" y="258590"/>
                  </a:lnTo>
                  <a:lnTo>
                    <a:pt x="1990" y="313152"/>
                  </a:lnTo>
                  <a:lnTo>
                    <a:pt x="0" y="368613"/>
                  </a:lnTo>
                  <a:lnTo>
                    <a:pt x="2481" y="423964"/>
                  </a:lnTo>
                  <a:lnTo>
                    <a:pt x="9763" y="478198"/>
                  </a:lnTo>
                  <a:lnTo>
                    <a:pt x="22351" y="524704"/>
                  </a:lnTo>
                  <a:lnTo>
                    <a:pt x="41762" y="566201"/>
                  </a:lnTo>
                  <a:lnTo>
                    <a:pt x="67309" y="602340"/>
                  </a:lnTo>
                  <a:lnTo>
                    <a:pt x="98307" y="632777"/>
                  </a:lnTo>
                  <a:lnTo>
                    <a:pt x="134071" y="657162"/>
                  </a:lnTo>
                  <a:lnTo>
                    <a:pt x="173916" y="675150"/>
                  </a:lnTo>
                  <a:lnTo>
                    <a:pt x="217157" y="686392"/>
                  </a:lnTo>
                  <a:lnTo>
                    <a:pt x="263107" y="690542"/>
                  </a:lnTo>
                  <a:lnTo>
                    <a:pt x="311083" y="687253"/>
                  </a:lnTo>
                  <a:lnTo>
                    <a:pt x="353022" y="676803"/>
                  </a:lnTo>
                  <a:lnTo>
                    <a:pt x="392570" y="658621"/>
                  </a:lnTo>
                  <a:lnTo>
                    <a:pt x="428779" y="633697"/>
                  </a:lnTo>
                  <a:lnTo>
                    <a:pt x="431527" y="631055"/>
                  </a:lnTo>
                  <a:lnTo>
                    <a:pt x="250440" y="631055"/>
                  </a:lnTo>
                  <a:lnTo>
                    <a:pt x="203381" y="619863"/>
                  </a:lnTo>
                  <a:lnTo>
                    <a:pt x="161204" y="600868"/>
                  </a:lnTo>
                  <a:lnTo>
                    <a:pt x="125115" y="574799"/>
                  </a:lnTo>
                  <a:lnTo>
                    <a:pt x="96319" y="542383"/>
                  </a:lnTo>
                  <a:lnTo>
                    <a:pt x="76021" y="504348"/>
                  </a:lnTo>
                  <a:lnTo>
                    <a:pt x="65427" y="461421"/>
                  </a:lnTo>
                  <a:lnTo>
                    <a:pt x="61904" y="415047"/>
                  </a:lnTo>
                  <a:lnTo>
                    <a:pt x="61401" y="368613"/>
                  </a:lnTo>
                  <a:lnTo>
                    <a:pt x="62630" y="321413"/>
                  </a:lnTo>
                  <a:lnTo>
                    <a:pt x="64322" y="274617"/>
                  </a:lnTo>
                  <a:lnTo>
                    <a:pt x="83842" y="228706"/>
                  </a:lnTo>
                  <a:lnTo>
                    <a:pt x="112481" y="198385"/>
                  </a:lnTo>
                  <a:lnTo>
                    <a:pt x="148684" y="178406"/>
                  </a:lnTo>
                  <a:lnTo>
                    <a:pt x="189459" y="168707"/>
                  </a:lnTo>
                  <a:lnTo>
                    <a:pt x="367945" y="168707"/>
                  </a:lnTo>
                  <a:lnTo>
                    <a:pt x="350745" y="154114"/>
                  </a:lnTo>
                  <a:lnTo>
                    <a:pt x="320559" y="135538"/>
                  </a:lnTo>
                  <a:lnTo>
                    <a:pt x="288174" y="121770"/>
                  </a:lnTo>
                  <a:lnTo>
                    <a:pt x="253374" y="112260"/>
                  </a:lnTo>
                  <a:lnTo>
                    <a:pt x="203535" y="106817"/>
                  </a:lnTo>
                  <a:close/>
                </a:path>
                <a:path w="527050" h="690880">
                  <a:moveTo>
                    <a:pt x="516470" y="501434"/>
                  </a:moveTo>
                  <a:lnTo>
                    <a:pt x="425082" y="501434"/>
                  </a:lnTo>
                  <a:lnTo>
                    <a:pt x="450262" y="503839"/>
                  </a:lnTo>
                  <a:lnTo>
                    <a:pt x="448700" y="509821"/>
                  </a:lnTo>
                  <a:lnTo>
                    <a:pt x="419628" y="557411"/>
                  </a:lnTo>
                  <a:lnTo>
                    <a:pt x="382616" y="590636"/>
                  </a:lnTo>
                  <a:lnTo>
                    <a:pt x="339410" y="615517"/>
                  </a:lnTo>
                  <a:lnTo>
                    <a:pt x="294016" y="629756"/>
                  </a:lnTo>
                  <a:lnTo>
                    <a:pt x="250440" y="631055"/>
                  </a:lnTo>
                  <a:lnTo>
                    <a:pt x="431527" y="631055"/>
                  </a:lnTo>
                  <a:lnTo>
                    <a:pt x="460700" y="603020"/>
                  </a:lnTo>
                  <a:lnTo>
                    <a:pt x="487387" y="567580"/>
                  </a:lnTo>
                  <a:lnTo>
                    <a:pt x="507891" y="528369"/>
                  </a:lnTo>
                  <a:lnTo>
                    <a:pt x="516470" y="501434"/>
                  </a:lnTo>
                  <a:close/>
                </a:path>
                <a:path w="527050" h="690880">
                  <a:moveTo>
                    <a:pt x="184946" y="228643"/>
                  </a:moveTo>
                  <a:lnTo>
                    <a:pt x="143556" y="242697"/>
                  </a:lnTo>
                  <a:lnTo>
                    <a:pt x="127111" y="280230"/>
                  </a:lnTo>
                  <a:lnTo>
                    <a:pt x="125914" y="355103"/>
                  </a:lnTo>
                  <a:lnTo>
                    <a:pt x="126175" y="392530"/>
                  </a:lnTo>
                  <a:lnTo>
                    <a:pt x="134597" y="471495"/>
                  </a:lnTo>
                  <a:lnTo>
                    <a:pt x="151752" y="506533"/>
                  </a:lnTo>
                  <a:lnTo>
                    <a:pt x="178770" y="534468"/>
                  </a:lnTo>
                  <a:lnTo>
                    <a:pt x="215553" y="554754"/>
                  </a:lnTo>
                  <a:lnTo>
                    <a:pt x="254478" y="564933"/>
                  </a:lnTo>
                  <a:lnTo>
                    <a:pt x="292057" y="564287"/>
                  </a:lnTo>
                  <a:lnTo>
                    <a:pt x="327051" y="552069"/>
                  </a:lnTo>
                  <a:lnTo>
                    <a:pt x="358225" y="527537"/>
                  </a:lnTo>
                  <a:lnTo>
                    <a:pt x="379598" y="510469"/>
                  </a:lnTo>
                  <a:lnTo>
                    <a:pt x="395042" y="505046"/>
                  </a:lnTo>
                  <a:lnTo>
                    <a:pt x="269637" y="505046"/>
                  </a:lnTo>
                  <a:lnTo>
                    <a:pt x="244802" y="502150"/>
                  </a:lnTo>
                  <a:lnTo>
                    <a:pt x="219646" y="489434"/>
                  </a:lnTo>
                  <a:lnTo>
                    <a:pt x="200861" y="469235"/>
                  </a:lnTo>
                  <a:lnTo>
                    <a:pt x="189089" y="442478"/>
                  </a:lnTo>
                  <a:lnTo>
                    <a:pt x="184972" y="410088"/>
                  </a:lnTo>
                  <a:lnTo>
                    <a:pt x="184946" y="228643"/>
                  </a:lnTo>
                  <a:close/>
                </a:path>
                <a:path w="527050" h="690880">
                  <a:moveTo>
                    <a:pt x="441197" y="442489"/>
                  </a:moveTo>
                  <a:lnTo>
                    <a:pt x="399137" y="442662"/>
                  </a:lnTo>
                  <a:lnTo>
                    <a:pt x="350720" y="443375"/>
                  </a:lnTo>
                  <a:lnTo>
                    <a:pt x="342731" y="451439"/>
                  </a:lnTo>
                  <a:lnTo>
                    <a:pt x="338197" y="457827"/>
                  </a:lnTo>
                  <a:lnTo>
                    <a:pt x="316641" y="482614"/>
                  </a:lnTo>
                  <a:lnTo>
                    <a:pt x="293685" y="498443"/>
                  </a:lnTo>
                  <a:lnTo>
                    <a:pt x="269637" y="505046"/>
                  </a:lnTo>
                  <a:lnTo>
                    <a:pt x="395042" y="505046"/>
                  </a:lnTo>
                  <a:lnTo>
                    <a:pt x="401705" y="502706"/>
                  </a:lnTo>
                  <a:lnTo>
                    <a:pt x="425082" y="501434"/>
                  </a:lnTo>
                  <a:lnTo>
                    <a:pt x="516470" y="501434"/>
                  </a:lnTo>
                  <a:lnTo>
                    <a:pt x="521266" y="486374"/>
                  </a:lnTo>
                  <a:lnTo>
                    <a:pt x="526564" y="442587"/>
                  </a:lnTo>
                  <a:lnTo>
                    <a:pt x="441197" y="442489"/>
                  </a:lnTo>
                  <a:close/>
                </a:path>
                <a:path w="527050" h="690880">
                  <a:moveTo>
                    <a:pt x="367945" y="168707"/>
                  </a:moveTo>
                  <a:lnTo>
                    <a:pt x="189459" y="168707"/>
                  </a:lnTo>
                  <a:lnTo>
                    <a:pt x="231818" y="169224"/>
                  </a:lnTo>
                  <a:lnTo>
                    <a:pt x="272769" y="179894"/>
                  </a:lnTo>
                  <a:lnTo>
                    <a:pt x="309323" y="200653"/>
                  </a:lnTo>
                  <a:lnTo>
                    <a:pt x="338489" y="231437"/>
                  </a:lnTo>
                  <a:lnTo>
                    <a:pt x="342896" y="237901"/>
                  </a:lnTo>
                  <a:lnTo>
                    <a:pt x="351050" y="245890"/>
                  </a:lnTo>
                  <a:lnTo>
                    <a:pt x="357616" y="246029"/>
                  </a:lnTo>
                  <a:lnTo>
                    <a:pt x="441158" y="246782"/>
                  </a:lnTo>
                  <a:lnTo>
                    <a:pt x="524405" y="246677"/>
                  </a:lnTo>
                  <a:lnTo>
                    <a:pt x="522506" y="204050"/>
                  </a:lnTo>
                  <a:lnTo>
                    <a:pt x="519785" y="194823"/>
                  </a:lnTo>
                  <a:lnTo>
                    <a:pt x="456752" y="194823"/>
                  </a:lnTo>
                  <a:lnTo>
                    <a:pt x="433298" y="191668"/>
                  </a:lnTo>
                  <a:lnTo>
                    <a:pt x="411441" y="189535"/>
                  </a:lnTo>
                  <a:lnTo>
                    <a:pt x="392790" y="185852"/>
                  </a:lnTo>
                  <a:lnTo>
                    <a:pt x="378952" y="178046"/>
                  </a:lnTo>
                  <a:lnTo>
                    <a:pt x="367945" y="168707"/>
                  </a:lnTo>
                  <a:close/>
                </a:path>
                <a:path w="527050" h="690880">
                  <a:moveTo>
                    <a:pt x="408850" y="42018"/>
                  </a:moveTo>
                  <a:lnTo>
                    <a:pt x="222970" y="42018"/>
                  </a:lnTo>
                  <a:lnTo>
                    <a:pt x="269686" y="47414"/>
                  </a:lnTo>
                  <a:lnTo>
                    <a:pt x="315972" y="60470"/>
                  </a:lnTo>
                  <a:lnTo>
                    <a:pt x="360100" y="80796"/>
                  </a:lnTo>
                  <a:lnTo>
                    <a:pt x="398335" y="108763"/>
                  </a:lnTo>
                  <a:lnTo>
                    <a:pt x="430583" y="146171"/>
                  </a:lnTo>
                  <a:lnTo>
                    <a:pt x="456752" y="194823"/>
                  </a:lnTo>
                  <a:lnTo>
                    <a:pt x="519785" y="194823"/>
                  </a:lnTo>
                  <a:lnTo>
                    <a:pt x="509927" y="161397"/>
                  </a:lnTo>
                  <a:lnTo>
                    <a:pt x="488099" y="120438"/>
                  </a:lnTo>
                  <a:lnTo>
                    <a:pt x="458456" y="82894"/>
                  </a:lnTo>
                  <a:lnTo>
                    <a:pt x="422429" y="50485"/>
                  </a:lnTo>
                  <a:lnTo>
                    <a:pt x="408850" y="42018"/>
                  </a:lnTo>
                  <a:close/>
                </a:path>
                <a:path w="527050" h="690880">
                  <a:moveTo>
                    <a:pt x="285564" y="0"/>
                  </a:moveTo>
                  <a:lnTo>
                    <a:pt x="233553" y="1628"/>
                  </a:lnTo>
                  <a:lnTo>
                    <a:pt x="186253" y="11970"/>
                  </a:lnTo>
                  <a:lnTo>
                    <a:pt x="148995" y="30155"/>
                  </a:lnTo>
                  <a:lnTo>
                    <a:pt x="127111" y="55313"/>
                  </a:lnTo>
                  <a:lnTo>
                    <a:pt x="175540" y="44559"/>
                  </a:lnTo>
                  <a:lnTo>
                    <a:pt x="222970" y="42018"/>
                  </a:lnTo>
                  <a:lnTo>
                    <a:pt x="408850" y="42018"/>
                  </a:lnTo>
                  <a:lnTo>
                    <a:pt x="381450" y="24932"/>
                  </a:lnTo>
                  <a:lnTo>
                    <a:pt x="336953" y="7955"/>
                  </a:lnTo>
                  <a:lnTo>
                    <a:pt x="285564" y="0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6">
              <a:extLst>
                <a:ext uri="{FF2B5EF4-FFF2-40B4-BE49-F238E27FC236}">
                  <a16:creationId xmlns:a16="http://schemas.microsoft.com/office/drawing/2014/main" id="{5B4860F5-4760-4D1C-9F29-6EA14356E7FB}"/>
                </a:ext>
              </a:extLst>
            </p:cNvPr>
            <p:cNvSpPr/>
            <p:nvPr userDrawn="1"/>
          </p:nvSpPr>
          <p:spPr>
            <a:xfrm>
              <a:off x="5182047" y="2331718"/>
              <a:ext cx="502920" cy="850265"/>
            </a:xfrm>
            <a:custGeom>
              <a:avLst/>
              <a:gdLst/>
              <a:ahLst/>
              <a:cxnLst/>
              <a:rect l="l" t="t" r="r" b="b"/>
              <a:pathLst>
                <a:path w="502920" h="850264">
                  <a:moveTo>
                    <a:pt x="240229" y="0"/>
                  </a:moveTo>
                  <a:lnTo>
                    <a:pt x="209588" y="4345"/>
                  </a:lnTo>
                  <a:lnTo>
                    <a:pt x="182790" y="18903"/>
                  </a:lnTo>
                  <a:lnTo>
                    <a:pt x="159197" y="45707"/>
                  </a:lnTo>
                  <a:lnTo>
                    <a:pt x="132275" y="84666"/>
                  </a:lnTo>
                  <a:lnTo>
                    <a:pt x="103451" y="122458"/>
                  </a:lnTo>
                  <a:lnTo>
                    <a:pt x="72654" y="158523"/>
                  </a:lnTo>
                  <a:lnTo>
                    <a:pt x="39817" y="192303"/>
                  </a:lnTo>
                  <a:lnTo>
                    <a:pt x="9929" y="235211"/>
                  </a:lnTo>
                  <a:lnTo>
                    <a:pt x="0" y="280870"/>
                  </a:lnTo>
                  <a:lnTo>
                    <a:pt x="141" y="316090"/>
                  </a:lnTo>
                  <a:lnTo>
                    <a:pt x="266" y="336402"/>
                  </a:lnTo>
                  <a:lnTo>
                    <a:pt x="663" y="377533"/>
                  </a:lnTo>
                  <a:lnTo>
                    <a:pt x="94618" y="377533"/>
                  </a:lnTo>
                  <a:lnTo>
                    <a:pt x="94392" y="433398"/>
                  </a:lnTo>
                  <a:lnTo>
                    <a:pt x="94068" y="484133"/>
                  </a:lnTo>
                  <a:lnTo>
                    <a:pt x="94050" y="543018"/>
                  </a:lnTo>
                  <a:lnTo>
                    <a:pt x="94910" y="597268"/>
                  </a:lnTo>
                  <a:lnTo>
                    <a:pt x="100235" y="642993"/>
                  </a:lnTo>
                  <a:lnTo>
                    <a:pt x="113120" y="685468"/>
                  </a:lnTo>
                  <a:lnTo>
                    <a:pt x="132722" y="724194"/>
                  </a:lnTo>
                  <a:lnTo>
                    <a:pt x="158199" y="758675"/>
                  </a:lnTo>
                  <a:lnTo>
                    <a:pt x="188705" y="788410"/>
                  </a:lnTo>
                  <a:lnTo>
                    <a:pt x="223399" y="812903"/>
                  </a:lnTo>
                  <a:lnTo>
                    <a:pt x="261436" y="831654"/>
                  </a:lnTo>
                  <a:lnTo>
                    <a:pt x="301974" y="844166"/>
                  </a:lnTo>
                  <a:lnTo>
                    <a:pt x="344170" y="849941"/>
                  </a:lnTo>
                  <a:lnTo>
                    <a:pt x="387179" y="848479"/>
                  </a:lnTo>
                  <a:lnTo>
                    <a:pt x="430158" y="839283"/>
                  </a:lnTo>
                  <a:lnTo>
                    <a:pt x="472265" y="821855"/>
                  </a:lnTo>
                  <a:lnTo>
                    <a:pt x="493276" y="805344"/>
                  </a:lnTo>
                  <a:lnTo>
                    <a:pt x="414932" y="805344"/>
                  </a:lnTo>
                  <a:lnTo>
                    <a:pt x="388496" y="805091"/>
                  </a:lnTo>
                  <a:lnTo>
                    <a:pt x="340469" y="798068"/>
                  </a:lnTo>
                  <a:lnTo>
                    <a:pt x="295227" y="783806"/>
                  </a:lnTo>
                  <a:lnTo>
                    <a:pt x="254022" y="762552"/>
                  </a:lnTo>
                  <a:lnTo>
                    <a:pt x="218106" y="734557"/>
                  </a:lnTo>
                  <a:lnTo>
                    <a:pt x="188731" y="700068"/>
                  </a:lnTo>
                  <a:lnTo>
                    <a:pt x="167150" y="659335"/>
                  </a:lnTo>
                  <a:lnTo>
                    <a:pt x="154615" y="612607"/>
                  </a:lnTo>
                  <a:lnTo>
                    <a:pt x="152377" y="560133"/>
                  </a:lnTo>
                  <a:lnTo>
                    <a:pt x="154322" y="512070"/>
                  </a:lnTo>
                  <a:lnTo>
                    <a:pt x="154581" y="484133"/>
                  </a:lnTo>
                  <a:lnTo>
                    <a:pt x="154680" y="453617"/>
                  </a:lnTo>
                  <a:lnTo>
                    <a:pt x="154335" y="414961"/>
                  </a:lnTo>
                  <a:lnTo>
                    <a:pt x="153626" y="365612"/>
                  </a:lnTo>
                  <a:lnTo>
                    <a:pt x="153254" y="315531"/>
                  </a:lnTo>
                  <a:lnTo>
                    <a:pt x="56327" y="315531"/>
                  </a:lnTo>
                  <a:lnTo>
                    <a:pt x="58137" y="299384"/>
                  </a:lnTo>
                  <a:lnTo>
                    <a:pt x="59307" y="284207"/>
                  </a:lnTo>
                  <a:lnTo>
                    <a:pt x="94850" y="223336"/>
                  </a:lnTo>
                  <a:lnTo>
                    <a:pt x="124024" y="186641"/>
                  </a:lnTo>
                  <a:lnTo>
                    <a:pt x="217643" y="71551"/>
                  </a:lnTo>
                  <a:lnTo>
                    <a:pt x="275351" y="71551"/>
                  </a:lnTo>
                  <a:lnTo>
                    <a:pt x="275351" y="3835"/>
                  </a:lnTo>
                  <a:lnTo>
                    <a:pt x="240229" y="0"/>
                  </a:lnTo>
                  <a:close/>
                </a:path>
                <a:path w="502920" h="850264">
                  <a:moveTo>
                    <a:pt x="502389" y="797509"/>
                  </a:moveTo>
                  <a:lnTo>
                    <a:pt x="471195" y="800363"/>
                  </a:lnTo>
                  <a:lnTo>
                    <a:pt x="442271" y="803372"/>
                  </a:lnTo>
                  <a:lnTo>
                    <a:pt x="414932" y="805344"/>
                  </a:lnTo>
                  <a:lnTo>
                    <a:pt x="493276" y="805344"/>
                  </a:lnTo>
                  <a:lnTo>
                    <a:pt x="502389" y="797509"/>
                  </a:lnTo>
                  <a:close/>
                </a:path>
                <a:path w="502920" h="850264">
                  <a:moveTo>
                    <a:pt x="275351" y="71551"/>
                  </a:moveTo>
                  <a:lnTo>
                    <a:pt x="217643" y="71551"/>
                  </a:lnTo>
                  <a:lnTo>
                    <a:pt x="217643" y="248335"/>
                  </a:lnTo>
                  <a:lnTo>
                    <a:pt x="372506" y="248335"/>
                  </a:lnTo>
                  <a:lnTo>
                    <a:pt x="372506" y="316090"/>
                  </a:lnTo>
                  <a:lnTo>
                    <a:pt x="219446" y="316090"/>
                  </a:lnTo>
                  <a:lnTo>
                    <a:pt x="218809" y="328552"/>
                  </a:lnTo>
                  <a:lnTo>
                    <a:pt x="218381" y="336402"/>
                  </a:lnTo>
                  <a:lnTo>
                    <a:pt x="217962" y="345788"/>
                  </a:lnTo>
                  <a:lnTo>
                    <a:pt x="217782" y="354952"/>
                  </a:lnTo>
                  <a:lnTo>
                    <a:pt x="217917" y="404281"/>
                  </a:lnTo>
                  <a:lnTo>
                    <a:pt x="218083" y="430544"/>
                  </a:lnTo>
                  <a:lnTo>
                    <a:pt x="218209" y="502940"/>
                  </a:lnTo>
                  <a:lnTo>
                    <a:pt x="217350" y="552234"/>
                  </a:lnTo>
                  <a:lnTo>
                    <a:pt x="220815" y="605022"/>
                  </a:lnTo>
                  <a:lnTo>
                    <a:pt x="233988" y="647338"/>
                  </a:lnTo>
                  <a:lnTo>
                    <a:pt x="255858" y="680312"/>
                  </a:lnTo>
                  <a:lnTo>
                    <a:pt x="285413" y="705071"/>
                  </a:lnTo>
                  <a:lnTo>
                    <a:pt x="321640" y="722746"/>
                  </a:lnTo>
                  <a:lnTo>
                    <a:pt x="363527" y="734466"/>
                  </a:lnTo>
                  <a:lnTo>
                    <a:pt x="401697" y="738095"/>
                  </a:lnTo>
                  <a:lnTo>
                    <a:pt x="421117" y="738009"/>
                  </a:lnTo>
                  <a:lnTo>
                    <a:pt x="440477" y="737666"/>
                  </a:lnTo>
                  <a:lnTo>
                    <a:pt x="474919" y="735938"/>
                  </a:lnTo>
                  <a:lnTo>
                    <a:pt x="492307" y="728435"/>
                  </a:lnTo>
                  <a:lnTo>
                    <a:pt x="497096" y="710201"/>
                  </a:lnTo>
                  <a:lnTo>
                    <a:pt x="493839" y="677265"/>
                  </a:lnTo>
                  <a:lnTo>
                    <a:pt x="434241" y="677265"/>
                  </a:lnTo>
                  <a:lnTo>
                    <a:pt x="405665" y="677196"/>
                  </a:lnTo>
                  <a:lnTo>
                    <a:pt x="340364" y="666163"/>
                  </a:lnTo>
                  <a:lnTo>
                    <a:pt x="287221" y="620607"/>
                  </a:lnTo>
                  <a:lnTo>
                    <a:pt x="276387" y="536984"/>
                  </a:lnTo>
                  <a:lnTo>
                    <a:pt x="276220" y="484133"/>
                  </a:lnTo>
                  <a:lnTo>
                    <a:pt x="276726" y="430544"/>
                  </a:lnTo>
                  <a:lnTo>
                    <a:pt x="277079" y="375907"/>
                  </a:lnTo>
                  <a:lnTo>
                    <a:pt x="430393" y="375907"/>
                  </a:lnTo>
                  <a:lnTo>
                    <a:pt x="430393" y="188709"/>
                  </a:lnTo>
                  <a:lnTo>
                    <a:pt x="275351" y="188709"/>
                  </a:lnTo>
                  <a:lnTo>
                    <a:pt x="275351" y="71551"/>
                  </a:lnTo>
                  <a:close/>
                </a:path>
                <a:path w="502920" h="850264">
                  <a:moveTo>
                    <a:pt x="493741" y="676275"/>
                  </a:moveTo>
                  <a:lnTo>
                    <a:pt x="434241" y="677265"/>
                  </a:lnTo>
                  <a:lnTo>
                    <a:pt x="493839" y="677265"/>
                  </a:lnTo>
                  <a:lnTo>
                    <a:pt x="493741" y="676275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8109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3">
            <a:extLst>
              <a:ext uri="{FF2B5EF4-FFF2-40B4-BE49-F238E27FC236}">
                <a16:creationId xmlns:a16="http://schemas.microsoft.com/office/drawing/2014/main" id="{909A1FF1-430E-4835-B220-3E8FF7DA8335}"/>
              </a:ext>
            </a:extLst>
          </p:cNvPr>
          <p:cNvSpPr/>
          <p:nvPr userDrawn="1"/>
        </p:nvSpPr>
        <p:spPr>
          <a:xfrm>
            <a:off x="0" y="0"/>
            <a:ext cx="12192000" cy="5345458"/>
          </a:xfrm>
          <a:custGeom>
            <a:avLst/>
            <a:gdLst/>
            <a:ahLst/>
            <a:cxnLst/>
            <a:rect l="l" t="t" r="r" b="b"/>
            <a:pathLst>
              <a:path w="10058400" h="7772400">
                <a:moveTo>
                  <a:pt x="0" y="7772400"/>
                </a:moveTo>
                <a:lnTo>
                  <a:pt x="10058400" y="7772400"/>
                </a:lnTo>
                <a:lnTo>
                  <a:pt x="10058400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rgbClr val="00ABC5">
              <a:alpha val="32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324D72B-DFB1-4CE4-8AF9-3ADE1F490C5D}"/>
              </a:ext>
            </a:extLst>
          </p:cNvPr>
          <p:cNvGrpSpPr/>
          <p:nvPr userDrawn="1"/>
        </p:nvGrpSpPr>
        <p:grpSpPr>
          <a:xfrm>
            <a:off x="1257717" y="5832767"/>
            <a:ext cx="1690618" cy="560162"/>
            <a:chOff x="4510999" y="2331718"/>
            <a:chExt cx="3125078" cy="1035448"/>
          </a:xfrm>
        </p:grpSpPr>
        <p:sp>
          <p:nvSpPr>
            <p:cNvPr id="25" name="object 2">
              <a:extLst>
                <a:ext uri="{FF2B5EF4-FFF2-40B4-BE49-F238E27FC236}">
                  <a16:creationId xmlns:a16="http://schemas.microsoft.com/office/drawing/2014/main" id="{256133D3-BDBD-4BF7-AEE8-7CFF5BAF1C03}"/>
                </a:ext>
              </a:extLst>
            </p:cNvPr>
            <p:cNvSpPr/>
            <p:nvPr userDrawn="1"/>
          </p:nvSpPr>
          <p:spPr>
            <a:xfrm>
              <a:off x="5796399" y="2488961"/>
              <a:ext cx="528955" cy="878205"/>
            </a:xfrm>
            <a:custGeom>
              <a:avLst/>
              <a:gdLst/>
              <a:ahLst/>
              <a:cxnLst/>
              <a:rect l="l" t="t" r="r" b="b"/>
              <a:pathLst>
                <a:path w="528954" h="878204">
                  <a:moveTo>
                    <a:pt x="211715" y="108345"/>
                  </a:moveTo>
                  <a:lnTo>
                    <a:pt x="160156" y="113638"/>
                  </a:lnTo>
                  <a:lnTo>
                    <a:pt x="107784" y="129833"/>
                  </a:lnTo>
                  <a:lnTo>
                    <a:pt x="65466" y="153816"/>
                  </a:lnTo>
                  <a:lnTo>
                    <a:pt x="34810" y="185454"/>
                  </a:lnTo>
                  <a:lnTo>
                    <a:pt x="14535" y="223713"/>
                  </a:lnTo>
                  <a:lnTo>
                    <a:pt x="3359" y="267560"/>
                  </a:lnTo>
                  <a:lnTo>
                    <a:pt x="0" y="315964"/>
                  </a:lnTo>
                  <a:lnTo>
                    <a:pt x="127" y="877749"/>
                  </a:lnTo>
                  <a:lnTo>
                    <a:pt x="184480" y="877749"/>
                  </a:lnTo>
                  <a:lnTo>
                    <a:pt x="184480" y="820218"/>
                  </a:lnTo>
                  <a:lnTo>
                    <a:pt x="60134" y="820218"/>
                  </a:lnTo>
                  <a:lnTo>
                    <a:pt x="59321" y="812610"/>
                  </a:lnTo>
                  <a:lnTo>
                    <a:pt x="58445" y="808102"/>
                  </a:lnTo>
                  <a:lnTo>
                    <a:pt x="58470" y="299975"/>
                  </a:lnTo>
                  <a:lnTo>
                    <a:pt x="58735" y="293266"/>
                  </a:lnTo>
                  <a:lnTo>
                    <a:pt x="80914" y="229880"/>
                  </a:lnTo>
                  <a:lnTo>
                    <a:pt x="111456" y="197268"/>
                  </a:lnTo>
                  <a:lnTo>
                    <a:pt x="151526" y="176547"/>
                  </a:lnTo>
                  <a:lnTo>
                    <a:pt x="198987" y="168809"/>
                  </a:lnTo>
                  <a:lnTo>
                    <a:pt x="363419" y="168809"/>
                  </a:lnTo>
                  <a:lnTo>
                    <a:pt x="357352" y="162586"/>
                  </a:lnTo>
                  <a:lnTo>
                    <a:pt x="310729" y="132348"/>
                  </a:lnTo>
                  <a:lnTo>
                    <a:pt x="262045" y="114424"/>
                  </a:lnTo>
                  <a:lnTo>
                    <a:pt x="211715" y="108345"/>
                  </a:lnTo>
                  <a:close/>
                </a:path>
                <a:path w="528954" h="878204">
                  <a:moveTo>
                    <a:pt x="124396" y="587985"/>
                  </a:moveTo>
                  <a:lnTo>
                    <a:pt x="124396" y="820218"/>
                  </a:lnTo>
                  <a:lnTo>
                    <a:pt x="184480" y="820218"/>
                  </a:lnTo>
                  <a:lnTo>
                    <a:pt x="184480" y="676492"/>
                  </a:lnTo>
                  <a:lnTo>
                    <a:pt x="191554" y="676492"/>
                  </a:lnTo>
                  <a:lnTo>
                    <a:pt x="194043" y="675806"/>
                  </a:lnTo>
                  <a:lnTo>
                    <a:pt x="356461" y="675806"/>
                  </a:lnTo>
                  <a:lnTo>
                    <a:pt x="362050" y="674131"/>
                  </a:lnTo>
                  <a:lnTo>
                    <a:pt x="401443" y="654530"/>
                  </a:lnTo>
                  <a:lnTo>
                    <a:pt x="433255" y="631286"/>
                  </a:lnTo>
                  <a:lnTo>
                    <a:pt x="274612" y="631286"/>
                  </a:lnTo>
                  <a:lnTo>
                    <a:pt x="230492" y="627825"/>
                  </a:lnTo>
                  <a:lnTo>
                    <a:pt x="203954" y="620602"/>
                  </a:lnTo>
                  <a:lnTo>
                    <a:pt x="177753" y="610549"/>
                  </a:lnTo>
                  <a:lnTo>
                    <a:pt x="151398" y="599174"/>
                  </a:lnTo>
                  <a:lnTo>
                    <a:pt x="124396" y="587985"/>
                  </a:lnTo>
                  <a:close/>
                </a:path>
                <a:path w="528954" h="878204">
                  <a:moveTo>
                    <a:pt x="356461" y="675806"/>
                  </a:moveTo>
                  <a:lnTo>
                    <a:pt x="194043" y="675806"/>
                  </a:lnTo>
                  <a:lnTo>
                    <a:pt x="195935" y="676593"/>
                  </a:lnTo>
                  <a:lnTo>
                    <a:pt x="236241" y="688233"/>
                  </a:lnTo>
                  <a:lnTo>
                    <a:pt x="278197" y="691415"/>
                  </a:lnTo>
                  <a:lnTo>
                    <a:pt x="320551" y="686570"/>
                  </a:lnTo>
                  <a:lnTo>
                    <a:pt x="356461" y="675806"/>
                  </a:lnTo>
                  <a:close/>
                </a:path>
                <a:path w="528954" h="878204">
                  <a:moveTo>
                    <a:pt x="413171" y="47088"/>
                  </a:moveTo>
                  <a:lnTo>
                    <a:pt x="198694" y="47088"/>
                  </a:lnTo>
                  <a:lnTo>
                    <a:pt x="235515" y="47167"/>
                  </a:lnTo>
                  <a:lnTo>
                    <a:pt x="271221" y="50585"/>
                  </a:lnTo>
                  <a:lnTo>
                    <a:pt x="318964" y="62897"/>
                  </a:lnTo>
                  <a:lnTo>
                    <a:pt x="362227" y="83283"/>
                  </a:lnTo>
                  <a:lnTo>
                    <a:pt x="399812" y="111136"/>
                  </a:lnTo>
                  <a:lnTo>
                    <a:pt x="430521" y="145848"/>
                  </a:lnTo>
                  <a:lnTo>
                    <a:pt x="453157" y="186812"/>
                  </a:lnTo>
                  <a:lnTo>
                    <a:pt x="466521" y="233420"/>
                  </a:lnTo>
                  <a:lnTo>
                    <a:pt x="469417" y="285065"/>
                  </a:lnTo>
                  <a:lnTo>
                    <a:pt x="468597" y="315964"/>
                  </a:lnTo>
                  <a:lnTo>
                    <a:pt x="468510" y="346616"/>
                  </a:lnTo>
                  <a:lnTo>
                    <a:pt x="468616" y="368375"/>
                  </a:lnTo>
                  <a:lnTo>
                    <a:pt x="468760" y="389155"/>
                  </a:lnTo>
                  <a:lnTo>
                    <a:pt x="468767" y="400395"/>
                  </a:lnTo>
                  <a:lnTo>
                    <a:pt x="461582" y="479147"/>
                  </a:lnTo>
                  <a:lnTo>
                    <a:pt x="445878" y="519844"/>
                  </a:lnTo>
                  <a:lnTo>
                    <a:pt x="422337" y="555803"/>
                  </a:lnTo>
                  <a:lnTo>
                    <a:pt x="392199" y="585976"/>
                  </a:lnTo>
                  <a:lnTo>
                    <a:pt x="356706" y="609313"/>
                  </a:lnTo>
                  <a:lnTo>
                    <a:pt x="317097" y="624766"/>
                  </a:lnTo>
                  <a:lnTo>
                    <a:pt x="274612" y="631286"/>
                  </a:lnTo>
                  <a:lnTo>
                    <a:pt x="433255" y="631286"/>
                  </a:lnTo>
                  <a:lnTo>
                    <a:pt x="468903" y="595574"/>
                  </a:lnTo>
                  <a:lnTo>
                    <a:pt x="494466" y="557083"/>
                  </a:lnTo>
                  <a:lnTo>
                    <a:pt x="512915" y="513160"/>
                  </a:lnTo>
                  <a:lnTo>
                    <a:pt x="522998" y="464237"/>
                  </a:lnTo>
                  <a:lnTo>
                    <a:pt x="527242" y="411006"/>
                  </a:lnTo>
                  <a:lnTo>
                    <a:pt x="528863" y="360417"/>
                  </a:lnTo>
                  <a:lnTo>
                    <a:pt x="528743" y="325975"/>
                  </a:lnTo>
                  <a:lnTo>
                    <a:pt x="526592" y="250343"/>
                  </a:lnTo>
                  <a:lnTo>
                    <a:pt x="520478" y="204854"/>
                  </a:lnTo>
                  <a:lnTo>
                    <a:pt x="507303" y="162750"/>
                  </a:lnTo>
                  <a:lnTo>
                    <a:pt x="487822" y="124474"/>
                  </a:lnTo>
                  <a:lnTo>
                    <a:pt x="462787" y="90469"/>
                  </a:lnTo>
                  <a:lnTo>
                    <a:pt x="432951" y="61177"/>
                  </a:lnTo>
                  <a:lnTo>
                    <a:pt x="413171" y="47088"/>
                  </a:lnTo>
                  <a:close/>
                </a:path>
                <a:path w="528954" h="878204">
                  <a:moveTo>
                    <a:pt x="184480" y="228906"/>
                  </a:moveTo>
                  <a:lnTo>
                    <a:pt x="142120" y="244376"/>
                  </a:lnTo>
                  <a:lnTo>
                    <a:pt x="125603" y="280430"/>
                  </a:lnTo>
                  <a:lnTo>
                    <a:pt x="125063" y="322441"/>
                  </a:lnTo>
                  <a:lnTo>
                    <a:pt x="124815" y="368375"/>
                  </a:lnTo>
                  <a:lnTo>
                    <a:pt x="125076" y="400395"/>
                  </a:lnTo>
                  <a:lnTo>
                    <a:pt x="126517" y="440310"/>
                  </a:lnTo>
                  <a:lnTo>
                    <a:pt x="135822" y="481060"/>
                  </a:lnTo>
                  <a:lnTo>
                    <a:pt x="157343" y="516190"/>
                  </a:lnTo>
                  <a:lnTo>
                    <a:pt x="188369" y="543539"/>
                  </a:lnTo>
                  <a:lnTo>
                    <a:pt x="226190" y="560948"/>
                  </a:lnTo>
                  <a:lnTo>
                    <a:pt x="268097" y="566256"/>
                  </a:lnTo>
                  <a:lnTo>
                    <a:pt x="310110" y="558303"/>
                  </a:lnTo>
                  <a:lnTo>
                    <a:pt x="346499" y="538835"/>
                  </a:lnTo>
                  <a:lnTo>
                    <a:pt x="375187" y="509888"/>
                  </a:lnTo>
                  <a:lnTo>
                    <a:pt x="377303" y="505816"/>
                  </a:lnTo>
                  <a:lnTo>
                    <a:pt x="264337" y="505816"/>
                  </a:lnTo>
                  <a:lnTo>
                    <a:pt x="233874" y="500059"/>
                  </a:lnTo>
                  <a:lnTo>
                    <a:pt x="208908" y="483539"/>
                  </a:lnTo>
                  <a:lnTo>
                    <a:pt x="191782" y="458330"/>
                  </a:lnTo>
                  <a:lnTo>
                    <a:pt x="184835" y="426505"/>
                  </a:lnTo>
                  <a:lnTo>
                    <a:pt x="184335" y="400395"/>
                  </a:lnTo>
                  <a:lnTo>
                    <a:pt x="184451" y="315964"/>
                  </a:lnTo>
                  <a:lnTo>
                    <a:pt x="184480" y="228906"/>
                  </a:lnTo>
                  <a:close/>
                </a:path>
                <a:path w="528954" h="878204">
                  <a:moveTo>
                    <a:pt x="363419" y="168809"/>
                  </a:moveTo>
                  <a:lnTo>
                    <a:pt x="198987" y="168809"/>
                  </a:lnTo>
                  <a:lnTo>
                    <a:pt x="251701" y="175147"/>
                  </a:lnTo>
                  <a:lnTo>
                    <a:pt x="293498" y="190965"/>
                  </a:lnTo>
                  <a:lnTo>
                    <a:pt x="337969" y="248206"/>
                  </a:lnTo>
                  <a:lnTo>
                    <a:pt x="343090" y="292799"/>
                  </a:lnTo>
                  <a:lnTo>
                    <a:pt x="343288" y="392340"/>
                  </a:lnTo>
                  <a:lnTo>
                    <a:pt x="342785" y="425502"/>
                  </a:lnTo>
                  <a:lnTo>
                    <a:pt x="336159" y="457450"/>
                  </a:lnTo>
                  <a:lnTo>
                    <a:pt x="319425" y="482785"/>
                  </a:lnTo>
                  <a:lnTo>
                    <a:pt x="294760" y="499557"/>
                  </a:lnTo>
                  <a:lnTo>
                    <a:pt x="264337" y="505816"/>
                  </a:lnTo>
                  <a:lnTo>
                    <a:pt x="377303" y="505816"/>
                  </a:lnTo>
                  <a:lnTo>
                    <a:pt x="394102" y="473497"/>
                  </a:lnTo>
                  <a:lnTo>
                    <a:pt x="401167" y="431699"/>
                  </a:lnTo>
                  <a:lnTo>
                    <a:pt x="401281" y="411006"/>
                  </a:lnTo>
                  <a:lnTo>
                    <a:pt x="401370" y="261532"/>
                  </a:lnTo>
                  <a:lnTo>
                    <a:pt x="398747" y="232558"/>
                  </a:lnTo>
                  <a:lnTo>
                    <a:pt x="390534" y="205996"/>
                  </a:lnTo>
                  <a:lnTo>
                    <a:pt x="376735" y="182467"/>
                  </a:lnTo>
                  <a:lnTo>
                    <a:pt x="363419" y="168809"/>
                  </a:lnTo>
                  <a:close/>
                </a:path>
                <a:path w="528954" h="878204">
                  <a:moveTo>
                    <a:pt x="280669" y="0"/>
                  </a:moveTo>
                  <a:lnTo>
                    <a:pt x="238129" y="916"/>
                  </a:lnTo>
                  <a:lnTo>
                    <a:pt x="195308" y="9201"/>
                  </a:lnTo>
                  <a:lnTo>
                    <a:pt x="152958" y="25299"/>
                  </a:lnTo>
                  <a:lnTo>
                    <a:pt x="129446" y="42267"/>
                  </a:lnTo>
                  <a:lnTo>
                    <a:pt x="120586" y="49315"/>
                  </a:lnTo>
                  <a:lnTo>
                    <a:pt x="160478" y="48440"/>
                  </a:lnTo>
                  <a:lnTo>
                    <a:pt x="198694" y="47088"/>
                  </a:lnTo>
                  <a:lnTo>
                    <a:pt x="413171" y="47088"/>
                  </a:lnTo>
                  <a:lnTo>
                    <a:pt x="399068" y="37042"/>
                  </a:lnTo>
                  <a:lnTo>
                    <a:pt x="361892" y="18505"/>
                  </a:lnTo>
                  <a:lnTo>
                    <a:pt x="322174" y="6010"/>
                  </a:lnTo>
                  <a:lnTo>
                    <a:pt x="280669" y="0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3">
              <a:extLst>
                <a:ext uri="{FF2B5EF4-FFF2-40B4-BE49-F238E27FC236}">
                  <a16:creationId xmlns:a16="http://schemas.microsoft.com/office/drawing/2014/main" id="{D444ED18-95A9-48B4-8484-8AD18C67090E}"/>
                </a:ext>
              </a:extLst>
            </p:cNvPr>
            <p:cNvSpPr/>
            <p:nvPr userDrawn="1"/>
          </p:nvSpPr>
          <p:spPr>
            <a:xfrm>
              <a:off x="4510999" y="2490091"/>
              <a:ext cx="575945" cy="690880"/>
            </a:xfrm>
            <a:custGeom>
              <a:avLst/>
              <a:gdLst/>
              <a:ahLst/>
              <a:cxnLst/>
              <a:rect l="l" t="t" r="r" b="b"/>
              <a:pathLst>
                <a:path w="575945" h="690880">
                  <a:moveTo>
                    <a:pt x="196673" y="253194"/>
                  </a:moveTo>
                  <a:lnTo>
                    <a:pt x="152510" y="257265"/>
                  </a:lnTo>
                  <a:lnTo>
                    <a:pt x="112791" y="269470"/>
                  </a:lnTo>
                  <a:lnTo>
                    <a:pt x="78090" y="288826"/>
                  </a:lnTo>
                  <a:lnTo>
                    <a:pt x="48983" y="314349"/>
                  </a:lnTo>
                  <a:lnTo>
                    <a:pt x="26045" y="345056"/>
                  </a:lnTo>
                  <a:lnTo>
                    <a:pt x="9852" y="379964"/>
                  </a:lnTo>
                  <a:lnTo>
                    <a:pt x="978" y="418090"/>
                  </a:lnTo>
                  <a:lnTo>
                    <a:pt x="0" y="458451"/>
                  </a:lnTo>
                  <a:lnTo>
                    <a:pt x="7491" y="500062"/>
                  </a:lnTo>
                  <a:lnTo>
                    <a:pt x="24029" y="541941"/>
                  </a:lnTo>
                  <a:lnTo>
                    <a:pt x="49907" y="583494"/>
                  </a:lnTo>
                  <a:lnTo>
                    <a:pt x="81393" y="618670"/>
                  </a:lnTo>
                  <a:lnTo>
                    <a:pt x="117522" y="647222"/>
                  </a:lnTo>
                  <a:lnTo>
                    <a:pt x="157329" y="668897"/>
                  </a:lnTo>
                  <a:lnTo>
                    <a:pt x="199851" y="683448"/>
                  </a:lnTo>
                  <a:lnTo>
                    <a:pt x="244123" y="690623"/>
                  </a:lnTo>
                  <a:lnTo>
                    <a:pt x="289182" y="690172"/>
                  </a:lnTo>
                  <a:lnTo>
                    <a:pt x="334062" y="681846"/>
                  </a:lnTo>
                  <a:lnTo>
                    <a:pt x="377800" y="665395"/>
                  </a:lnTo>
                  <a:lnTo>
                    <a:pt x="419431" y="640569"/>
                  </a:lnTo>
                  <a:lnTo>
                    <a:pt x="433337" y="632429"/>
                  </a:lnTo>
                  <a:lnTo>
                    <a:pt x="436483" y="631642"/>
                  </a:lnTo>
                  <a:lnTo>
                    <a:pt x="250324" y="631642"/>
                  </a:lnTo>
                  <a:lnTo>
                    <a:pt x="202484" y="621885"/>
                  </a:lnTo>
                  <a:lnTo>
                    <a:pt x="155385" y="599739"/>
                  </a:lnTo>
                  <a:lnTo>
                    <a:pt x="118049" y="570780"/>
                  </a:lnTo>
                  <a:lnTo>
                    <a:pt x="88729" y="535745"/>
                  </a:lnTo>
                  <a:lnTo>
                    <a:pt x="68697" y="497094"/>
                  </a:lnTo>
                  <a:lnTo>
                    <a:pt x="59228" y="457288"/>
                  </a:lnTo>
                  <a:lnTo>
                    <a:pt x="61596" y="418789"/>
                  </a:lnTo>
                  <a:lnTo>
                    <a:pt x="77394" y="380339"/>
                  </a:lnTo>
                  <a:lnTo>
                    <a:pt x="103395" y="349219"/>
                  </a:lnTo>
                  <a:lnTo>
                    <a:pt x="137093" y="326352"/>
                  </a:lnTo>
                  <a:lnTo>
                    <a:pt x="175986" y="312662"/>
                  </a:lnTo>
                  <a:lnTo>
                    <a:pt x="217567" y="309074"/>
                  </a:lnTo>
                  <a:lnTo>
                    <a:pt x="363150" y="309074"/>
                  </a:lnTo>
                  <a:lnTo>
                    <a:pt x="342083" y="287638"/>
                  </a:lnTo>
                  <a:lnTo>
                    <a:pt x="302184" y="267519"/>
                  </a:lnTo>
                  <a:lnTo>
                    <a:pt x="276483" y="260990"/>
                  </a:lnTo>
                  <a:lnTo>
                    <a:pt x="250067" y="256599"/>
                  </a:lnTo>
                  <a:lnTo>
                    <a:pt x="223332" y="254087"/>
                  </a:lnTo>
                  <a:lnTo>
                    <a:pt x="196673" y="253194"/>
                  </a:lnTo>
                  <a:close/>
                </a:path>
                <a:path w="575945" h="690880">
                  <a:moveTo>
                    <a:pt x="575341" y="629149"/>
                  </a:moveTo>
                  <a:lnTo>
                    <a:pt x="446452" y="629149"/>
                  </a:lnTo>
                  <a:lnTo>
                    <a:pt x="460073" y="630493"/>
                  </a:lnTo>
                  <a:lnTo>
                    <a:pt x="475501" y="636226"/>
                  </a:lnTo>
                  <a:lnTo>
                    <a:pt x="498360" y="645169"/>
                  </a:lnTo>
                  <a:lnTo>
                    <a:pt x="522647" y="652155"/>
                  </a:lnTo>
                  <a:lnTo>
                    <a:pt x="548310" y="658479"/>
                  </a:lnTo>
                  <a:lnTo>
                    <a:pt x="575298" y="665436"/>
                  </a:lnTo>
                  <a:lnTo>
                    <a:pt x="575341" y="629149"/>
                  </a:lnTo>
                  <a:close/>
                </a:path>
                <a:path w="575945" h="690880">
                  <a:moveTo>
                    <a:pt x="437389" y="537445"/>
                  </a:moveTo>
                  <a:lnTo>
                    <a:pt x="386723" y="588649"/>
                  </a:lnTo>
                  <a:lnTo>
                    <a:pt x="343601" y="614817"/>
                  </a:lnTo>
                  <a:lnTo>
                    <a:pt x="297749" y="629217"/>
                  </a:lnTo>
                  <a:lnTo>
                    <a:pt x="250324" y="631642"/>
                  </a:lnTo>
                  <a:lnTo>
                    <a:pt x="436483" y="631642"/>
                  </a:lnTo>
                  <a:lnTo>
                    <a:pt x="446452" y="629149"/>
                  </a:lnTo>
                  <a:lnTo>
                    <a:pt x="575341" y="629149"/>
                  </a:lnTo>
                  <a:lnTo>
                    <a:pt x="575389" y="588969"/>
                  </a:lnTo>
                  <a:lnTo>
                    <a:pt x="513944" y="588969"/>
                  </a:lnTo>
                  <a:lnTo>
                    <a:pt x="502353" y="583784"/>
                  </a:lnTo>
                  <a:lnTo>
                    <a:pt x="491606" y="579128"/>
                  </a:lnTo>
                  <a:lnTo>
                    <a:pt x="454919" y="554205"/>
                  </a:lnTo>
                  <a:lnTo>
                    <a:pt x="446310" y="545901"/>
                  </a:lnTo>
                  <a:lnTo>
                    <a:pt x="437389" y="537445"/>
                  </a:lnTo>
                  <a:close/>
                </a:path>
                <a:path w="575945" h="690880">
                  <a:moveTo>
                    <a:pt x="431669" y="58985"/>
                  </a:moveTo>
                  <a:lnTo>
                    <a:pt x="225197" y="58985"/>
                  </a:lnTo>
                  <a:lnTo>
                    <a:pt x="277286" y="60085"/>
                  </a:lnTo>
                  <a:lnTo>
                    <a:pt x="325118" y="70057"/>
                  </a:lnTo>
                  <a:lnTo>
                    <a:pt x="367711" y="88381"/>
                  </a:lnTo>
                  <a:lnTo>
                    <a:pt x="404080" y="114534"/>
                  </a:lnTo>
                  <a:lnTo>
                    <a:pt x="433242" y="147995"/>
                  </a:lnTo>
                  <a:lnTo>
                    <a:pt x="454215" y="188242"/>
                  </a:lnTo>
                  <a:lnTo>
                    <a:pt x="466014" y="234753"/>
                  </a:lnTo>
                  <a:lnTo>
                    <a:pt x="469933" y="282702"/>
                  </a:lnTo>
                  <a:lnTo>
                    <a:pt x="470090" y="337358"/>
                  </a:lnTo>
                  <a:lnTo>
                    <a:pt x="469556" y="371002"/>
                  </a:lnTo>
                  <a:lnTo>
                    <a:pt x="469506" y="385007"/>
                  </a:lnTo>
                  <a:lnTo>
                    <a:pt x="470256" y="428352"/>
                  </a:lnTo>
                  <a:lnTo>
                    <a:pt x="483027" y="480089"/>
                  </a:lnTo>
                  <a:lnTo>
                    <a:pt x="509490" y="514235"/>
                  </a:lnTo>
                  <a:lnTo>
                    <a:pt x="515909" y="537233"/>
                  </a:lnTo>
                  <a:lnTo>
                    <a:pt x="516018" y="562025"/>
                  </a:lnTo>
                  <a:lnTo>
                    <a:pt x="513944" y="588969"/>
                  </a:lnTo>
                  <a:lnTo>
                    <a:pt x="575389" y="588969"/>
                  </a:lnTo>
                  <a:lnTo>
                    <a:pt x="575272" y="545901"/>
                  </a:lnTo>
                  <a:lnTo>
                    <a:pt x="574587" y="491954"/>
                  </a:lnTo>
                  <a:lnTo>
                    <a:pt x="559207" y="472790"/>
                  </a:lnTo>
                  <a:lnTo>
                    <a:pt x="544338" y="461799"/>
                  </a:lnTo>
                  <a:lnTo>
                    <a:pt x="534604" y="448387"/>
                  </a:lnTo>
                  <a:lnTo>
                    <a:pt x="529389" y="432460"/>
                  </a:lnTo>
                  <a:lnTo>
                    <a:pt x="528123" y="414547"/>
                  </a:lnTo>
                  <a:lnTo>
                    <a:pt x="528265" y="404013"/>
                  </a:lnTo>
                  <a:lnTo>
                    <a:pt x="528720" y="379680"/>
                  </a:lnTo>
                  <a:lnTo>
                    <a:pt x="528836" y="371002"/>
                  </a:lnTo>
                  <a:lnTo>
                    <a:pt x="529064" y="345056"/>
                  </a:lnTo>
                  <a:lnTo>
                    <a:pt x="528942" y="299070"/>
                  </a:lnTo>
                  <a:lnTo>
                    <a:pt x="528079" y="260801"/>
                  </a:lnTo>
                  <a:lnTo>
                    <a:pt x="522960" y="209579"/>
                  </a:lnTo>
                  <a:lnTo>
                    <a:pt x="510012" y="161368"/>
                  </a:lnTo>
                  <a:lnTo>
                    <a:pt x="487708" y="116931"/>
                  </a:lnTo>
                  <a:lnTo>
                    <a:pt x="454521" y="77032"/>
                  </a:lnTo>
                  <a:lnTo>
                    <a:pt x="431669" y="58985"/>
                  </a:lnTo>
                  <a:close/>
                </a:path>
                <a:path w="575945" h="690880">
                  <a:moveTo>
                    <a:pt x="183223" y="371596"/>
                  </a:moveTo>
                  <a:lnTo>
                    <a:pt x="157127" y="379680"/>
                  </a:lnTo>
                  <a:lnTo>
                    <a:pt x="140245" y="394150"/>
                  </a:lnTo>
                  <a:lnTo>
                    <a:pt x="130704" y="413617"/>
                  </a:lnTo>
                  <a:lnTo>
                    <a:pt x="126632" y="436696"/>
                  </a:lnTo>
                  <a:lnTo>
                    <a:pt x="131050" y="475408"/>
                  </a:lnTo>
                  <a:lnTo>
                    <a:pt x="149040" y="509962"/>
                  </a:lnTo>
                  <a:lnTo>
                    <a:pt x="178077" y="538003"/>
                  </a:lnTo>
                  <a:lnTo>
                    <a:pt x="215641" y="557173"/>
                  </a:lnTo>
                  <a:lnTo>
                    <a:pt x="259208" y="565119"/>
                  </a:lnTo>
                  <a:lnTo>
                    <a:pt x="307484" y="557767"/>
                  </a:lnTo>
                  <a:lnTo>
                    <a:pt x="349957" y="534499"/>
                  </a:lnTo>
                  <a:lnTo>
                    <a:pt x="376471" y="505212"/>
                  </a:lnTo>
                  <a:lnTo>
                    <a:pt x="260619" y="505212"/>
                  </a:lnTo>
                  <a:lnTo>
                    <a:pt x="238405" y="499688"/>
                  </a:lnTo>
                  <a:lnTo>
                    <a:pt x="198173" y="468191"/>
                  </a:lnTo>
                  <a:lnTo>
                    <a:pt x="185344" y="414547"/>
                  </a:lnTo>
                  <a:lnTo>
                    <a:pt x="185054" y="404013"/>
                  </a:lnTo>
                  <a:lnTo>
                    <a:pt x="184517" y="393400"/>
                  </a:lnTo>
                  <a:lnTo>
                    <a:pt x="183223" y="371596"/>
                  </a:lnTo>
                  <a:close/>
                </a:path>
                <a:path w="575945" h="690880">
                  <a:moveTo>
                    <a:pt x="363150" y="309074"/>
                  </a:moveTo>
                  <a:lnTo>
                    <a:pt x="217567" y="309074"/>
                  </a:lnTo>
                  <a:lnTo>
                    <a:pt x="259334" y="316510"/>
                  </a:lnTo>
                  <a:lnTo>
                    <a:pt x="298781" y="335896"/>
                  </a:lnTo>
                  <a:lnTo>
                    <a:pt x="330486" y="371002"/>
                  </a:lnTo>
                  <a:lnTo>
                    <a:pt x="343974" y="410839"/>
                  </a:lnTo>
                  <a:lnTo>
                    <a:pt x="343831" y="436187"/>
                  </a:lnTo>
                  <a:lnTo>
                    <a:pt x="318593" y="482061"/>
                  </a:lnTo>
                  <a:lnTo>
                    <a:pt x="281390" y="503576"/>
                  </a:lnTo>
                  <a:lnTo>
                    <a:pt x="260619" y="505212"/>
                  </a:lnTo>
                  <a:lnTo>
                    <a:pt x="376471" y="505212"/>
                  </a:lnTo>
                  <a:lnTo>
                    <a:pt x="382421" y="498639"/>
                  </a:lnTo>
                  <a:lnTo>
                    <a:pt x="400673" y="453511"/>
                  </a:lnTo>
                  <a:lnTo>
                    <a:pt x="403696" y="405119"/>
                  </a:lnTo>
                  <a:lnTo>
                    <a:pt x="394099" y="359381"/>
                  </a:lnTo>
                  <a:lnTo>
                    <a:pt x="373141" y="319240"/>
                  </a:lnTo>
                  <a:lnTo>
                    <a:pt x="363150" y="309074"/>
                  </a:lnTo>
                  <a:close/>
                </a:path>
                <a:path w="575945" h="690880">
                  <a:moveTo>
                    <a:pt x="372896" y="187754"/>
                  </a:moveTo>
                  <a:lnTo>
                    <a:pt x="215324" y="187754"/>
                  </a:lnTo>
                  <a:lnTo>
                    <a:pt x="254991" y="188144"/>
                  </a:lnTo>
                  <a:lnTo>
                    <a:pt x="294410" y="193703"/>
                  </a:lnTo>
                  <a:lnTo>
                    <a:pt x="331886" y="206545"/>
                  </a:lnTo>
                  <a:lnTo>
                    <a:pt x="367319" y="226605"/>
                  </a:lnTo>
                  <a:lnTo>
                    <a:pt x="400609" y="253816"/>
                  </a:lnTo>
                  <a:lnTo>
                    <a:pt x="388535" y="214088"/>
                  </a:lnTo>
                  <a:lnTo>
                    <a:pt x="372896" y="187754"/>
                  </a:lnTo>
                  <a:close/>
                </a:path>
                <a:path w="575945" h="690880">
                  <a:moveTo>
                    <a:pt x="237550" y="0"/>
                  </a:moveTo>
                  <a:lnTo>
                    <a:pt x="191329" y="3862"/>
                  </a:lnTo>
                  <a:lnTo>
                    <a:pt x="146841" y="13092"/>
                  </a:lnTo>
                  <a:lnTo>
                    <a:pt x="105233" y="27235"/>
                  </a:lnTo>
                  <a:lnTo>
                    <a:pt x="93599" y="77032"/>
                  </a:lnTo>
                  <a:lnTo>
                    <a:pt x="93485" y="194710"/>
                  </a:lnTo>
                  <a:lnTo>
                    <a:pt x="175310" y="189508"/>
                  </a:lnTo>
                  <a:lnTo>
                    <a:pt x="215324" y="187754"/>
                  </a:lnTo>
                  <a:lnTo>
                    <a:pt x="372896" y="187754"/>
                  </a:lnTo>
                  <a:lnTo>
                    <a:pt x="369676" y="182333"/>
                  </a:lnTo>
                  <a:lnTo>
                    <a:pt x="343516" y="158237"/>
                  </a:lnTo>
                  <a:lnTo>
                    <a:pt x="309535" y="141486"/>
                  </a:lnTo>
                  <a:lnTo>
                    <a:pt x="268895" y="132150"/>
                  </a:lnTo>
                  <a:lnTo>
                    <a:pt x="155487" y="132150"/>
                  </a:lnTo>
                  <a:lnTo>
                    <a:pt x="152748" y="94747"/>
                  </a:lnTo>
                  <a:lnTo>
                    <a:pt x="157620" y="74500"/>
                  </a:lnTo>
                  <a:lnTo>
                    <a:pt x="174675" y="65219"/>
                  </a:lnTo>
                  <a:lnTo>
                    <a:pt x="208484" y="60713"/>
                  </a:lnTo>
                  <a:lnTo>
                    <a:pt x="214034" y="60192"/>
                  </a:lnTo>
                  <a:lnTo>
                    <a:pt x="219622" y="59341"/>
                  </a:lnTo>
                  <a:lnTo>
                    <a:pt x="225197" y="58985"/>
                  </a:lnTo>
                  <a:lnTo>
                    <a:pt x="431669" y="58985"/>
                  </a:lnTo>
                  <a:lnTo>
                    <a:pt x="416834" y="47270"/>
                  </a:lnTo>
                  <a:lnTo>
                    <a:pt x="375147" y="25139"/>
                  </a:lnTo>
                  <a:lnTo>
                    <a:pt x="330606" y="10185"/>
                  </a:lnTo>
                  <a:lnTo>
                    <a:pt x="284358" y="1956"/>
                  </a:lnTo>
                  <a:lnTo>
                    <a:pt x="237550" y="0"/>
                  </a:lnTo>
                  <a:close/>
                </a:path>
                <a:path w="575945" h="690880">
                  <a:moveTo>
                    <a:pt x="216038" y="128757"/>
                  </a:moveTo>
                  <a:lnTo>
                    <a:pt x="155487" y="132150"/>
                  </a:lnTo>
                  <a:lnTo>
                    <a:pt x="268895" y="132150"/>
                  </a:lnTo>
                  <a:lnTo>
                    <a:pt x="267215" y="131764"/>
                  </a:lnTo>
                  <a:lnTo>
                    <a:pt x="216038" y="128757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4">
              <a:extLst>
                <a:ext uri="{FF2B5EF4-FFF2-40B4-BE49-F238E27FC236}">
                  <a16:creationId xmlns:a16="http://schemas.microsoft.com/office/drawing/2014/main" id="{88FA0812-5E4E-4573-9D32-5F54B9332ECD}"/>
                </a:ext>
              </a:extLst>
            </p:cNvPr>
            <p:cNvSpPr/>
            <p:nvPr userDrawn="1"/>
          </p:nvSpPr>
          <p:spPr>
            <a:xfrm>
              <a:off x="7106487" y="2489306"/>
              <a:ext cx="529590" cy="692150"/>
            </a:xfrm>
            <a:custGeom>
              <a:avLst/>
              <a:gdLst/>
              <a:ahLst/>
              <a:cxnLst/>
              <a:rect l="l" t="t" r="r" b="b"/>
              <a:pathLst>
                <a:path w="529590" h="692150">
                  <a:moveTo>
                    <a:pt x="251474" y="0"/>
                  </a:moveTo>
                  <a:lnTo>
                    <a:pt x="202950" y="6619"/>
                  </a:lnTo>
                  <a:lnTo>
                    <a:pt x="157541" y="21226"/>
                  </a:lnTo>
                  <a:lnTo>
                    <a:pt x="116269" y="43345"/>
                  </a:lnTo>
                  <a:lnTo>
                    <a:pt x="80153" y="72500"/>
                  </a:lnTo>
                  <a:lnTo>
                    <a:pt x="50214" y="108216"/>
                  </a:lnTo>
                  <a:lnTo>
                    <a:pt x="27473" y="150015"/>
                  </a:lnTo>
                  <a:lnTo>
                    <a:pt x="12951" y="197423"/>
                  </a:lnTo>
                  <a:lnTo>
                    <a:pt x="5478" y="244514"/>
                  </a:lnTo>
                  <a:lnTo>
                    <a:pt x="1379" y="292443"/>
                  </a:lnTo>
                  <a:lnTo>
                    <a:pt x="0" y="340830"/>
                  </a:lnTo>
                  <a:lnTo>
                    <a:pt x="588" y="382730"/>
                  </a:lnTo>
                  <a:lnTo>
                    <a:pt x="2766" y="437441"/>
                  </a:lnTo>
                  <a:lnTo>
                    <a:pt x="8954" y="483959"/>
                  </a:lnTo>
                  <a:lnTo>
                    <a:pt x="21895" y="526870"/>
                  </a:lnTo>
                  <a:lnTo>
                    <a:pt x="40904" y="565765"/>
                  </a:lnTo>
                  <a:lnTo>
                    <a:pt x="65295" y="600237"/>
                  </a:lnTo>
                  <a:lnTo>
                    <a:pt x="94384" y="629879"/>
                  </a:lnTo>
                  <a:lnTo>
                    <a:pt x="127486" y="654284"/>
                  </a:lnTo>
                  <a:lnTo>
                    <a:pt x="163917" y="673044"/>
                  </a:lnTo>
                  <a:lnTo>
                    <a:pt x="202991" y="685752"/>
                  </a:lnTo>
                  <a:lnTo>
                    <a:pt x="244024" y="692001"/>
                  </a:lnTo>
                  <a:lnTo>
                    <a:pt x="286332" y="691384"/>
                  </a:lnTo>
                  <a:lnTo>
                    <a:pt x="329229" y="683492"/>
                  </a:lnTo>
                  <a:lnTo>
                    <a:pt x="372031" y="667920"/>
                  </a:lnTo>
                  <a:lnTo>
                    <a:pt x="396880" y="651984"/>
                  </a:lnTo>
                  <a:lnTo>
                    <a:pt x="402948" y="647715"/>
                  </a:lnTo>
                  <a:lnTo>
                    <a:pt x="297025" y="647715"/>
                  </a:lnTo>
                  <a:lnTo>
                    <a:pt x="246733" y="641688"/>
                  </a:lnTo>
                  <a:lnTo>
                    <a:pt x="199808" y="626670"/>
                  </a:lnTo>
                  <a:lnTo>
                    <a:pt x="157559" y="603643"/>
                  </a:lnTo>
                  <a:lnTo>
                    <a:pt x="121295" y="573589"/>
                  </a:lnTo>
                  <a:lnTo>
                    <a:pt x="92325" y="537491"/>
                  </a:lnTo>
                  <a:lnTo>
                    <a:pt x="71958" y="496331"/>
                  </a:lnTo>
                  <a:lnTo>
                    <a:pt x="61503" y="451093"/>
                  </a:lnTo>
                  <a:lnTo>
                    <a:pt x="58442" y="405478"/>
                  </a:lnTo>
                  <a:lnTo>
                    <a:pt x="58081" y="359556"/>
                  </a:lnTo>
                  <a:lnTo>
                    <a:pt x="58967" y="313499"/>
                  </a:lnTo>
                  <a:lnTo>
                    <a:pt x="59649" y="267477"/>
                  </a:lnTo>
                  <a:lnTo>
                    <a:pt x="65531" y="219421"/>
                  </a:lnTo>
                  <a:lnTo>
                    <a:pt x="81975" y="174567"/>
                  </a:lnTo>
                  <a:lnTo>
                    <a:pt x="107525" y="134704"/>
                  </a:lnTo>
                  <a:lnTo>
                    <a:pt x="140722" y="101624"/>
                  </a:lnTo>
                  <a:lnTo>
                    <a:pt x="180109" y="77115"/>
                  </a:lnTo>
                  <a:lnTo>
                    <a:pt x="224228" y="62968"/>
                  </a:lnTo>
                  <a:lnTo>
                    <a:pt x="274065" y="59865"/>
                  </a:lnTo>
                  <a:lnTo>
                    <a:pt x="432231" y="59865"/>
                  </a:lnTo>
                  <a:lnTo>
                    <a:pt x="427314" y="55187"/>
                  </a:lnTo>
                  <a:lnTo>
                    <a:pt x="389298" y="29907"/>
                  </a:lnTo>
                  <a:lnTo>
                    <a:pt x="347279" y="11823"/>
                  </a:lnTo>
                  <a:lnTo>
                    <a:pt x="302092" y="1843"/>
                  </a:lnTo>
                  <a:lnTo>
                    <a:pt x="251474" y="0"/>
                  </a:lnTo>
                  <a:close/>
                </a:path>
                <a:path w="529590" h="692150">
                  <a:moveTo>
                    <a:pt x="399437" y="640399"/>
                  </a:moveTo>
                  <a:lnTo>
                    <a:pt x="348207" y="645333"/>
                  </a:lnTo>
                  <a:lnTo>
                    <a:pt x="322601" y="647272"/>
                  </a:lnTo>
                  <a:lnTo>
                    <a:pt x="297025" y="647715"/>
                  </a:lnTo>
                  <a:lnTo>
                    <a:pt x="402948" y="647715"/>
                  </a:lnTo>
                  <a:lnTo>
                    <a:pt x="404987" y="646279"/>
                  </a:lnTo>
                  <a:lnTo>
                    <a:pt x="403120" y="644324"/>
                  </a:lnTo>
                  <a:lnTo>
                    <a:pt x="401292" y="642355"/>
                  </a:lnTo>
                  <a:lnTo>
                    <a:pt x="399437" y="640399"/>
                  </a:lnTo>
                  <a:close/>
                </a:path>
                <a:path w="529590" h="692150">
                  <a:moveTo>
                    <a:pt x="265148" y="125656"/>
                  </a:moveTo>
                  <a:lnTo>
                    <a:pt x="221776" y="132283"/>
                  </a:lnTo>
                  <a:lnTo>
                    <a:pt x="184062" y="151331"/>
                  </a:lnTo>
                  <a:lnTo>
                    <a:pt x="154199" y="180723"/>
                  </a:lnTo>
                  <a:lnTo>
                    <a:pt x="134382" y="218381"/>
                  </a:lnTo>
                  <a:lnTo>
                    <a:pt x="126807" y="262231"/>
                  </a:lnTo>
                  <a:lnTo>
                    <a:pt x="125883" y="304809"/>
                  </a:lnTo>
                  <a:lnTo>
                    <a:pt x="125259" y="340830"/>
                  </a:lnTo>
                  <a:lnTo>
                    <a:pt x="125269" y="359556"/>
                  </a:lnTo>
                  <a:lnTo>
                    <a:pt x="128125" y="431370"/>
                  </a:lnTo>
                  <a:lnTo>
                    <a:pt x="139505" y="477169"/>
                  </a:lnTo>
                  <a:lnTo>
                    <a:pt x="162405" y="517438"/>
                  </a:lnTo>
                  <a:lnTo>
                    <a:pt x="200815" y="552473"/>
                  </a:lnTo>
                  <a:lnTo>
                    <a:pt x="245336" y="571856"/>
                  </a:lnTo>
                  <a:lnTo>
                    <a:pt x="294114" y="579758"/>
                  </a:lnTo>
                  <a:lnTo>
                    <a:pt x="345297" y="580354"/>
                  </a:lnTo>
                  <a:lnTo>
                    <a:pt x="389962" y="574206"/>
                  </a:lnTo>
                  <a:lnTo>
                    <a:pt x="430190" y="559202"/>
                  </a:lnTo>
                  <a:lnTo>
                    <a:pt x="464850" y="536008"/>
                  </a:lnTo>
                  <a:lnTo>
                    <a:pt x="477334" y="522296"/>
                  </a:lnTo>
                  <a:lnTo>
                    <a:pt x="329495" y="522296"/>
                  </a:lnTo>
                  <a:lnTo>
                    <a:pt x="284960" y="518810"/>
                  </a:lnTo>
                  <a:lnTo>
                    <a:pt x="244822" y="505737"/>
                  </a:lnTo>
                  <a:lnTo>
                    <a:pt x="204269" y="472339"/>
                  </a:lnTo>
                  <a:lnTo>
                    <a:pt x="187119" y="431370"/>
                  </a:lnTo>
                  <a:lnTo>
                    <a:pt x="185234" y="388075"/>
                  </a:lnTo>
                  <a:lnTo>
                    <a:pt x="184607" y="347418"/>
                  </a:lnTo>
                  <a:lnTo>
                    <a:pt x="184703" y="331443"/>
                  </a:lnTo>
                  <a:lnTo>
                    <a:pt x="186497" y="257952"/>
                  </a:lnTo>
                  <a:lnTo>
                    <a:pt x="198631" y="220783"/>
                  </a:lnTo>
                  <a:lnTo>
                    <a:pt x="262828" y="186003"/>
                  </a:lnTo>
                  <a:lnTo>
                    <a:pt x="377707" y="186003"/>
                  </a:lnTo>
                  <a:lnTo>
                    <a:pt x="375593" y="181920"/>
                  </a:lnTo>
                  <a:lnTo>
                    <a:pt x="345988" y="152264"/>
                  </a:lnTo>
                  <a:lnTo>
                    <a:pt x="308457" y="132805"/>
                  </a:lnTo>
                  <a:lnTo>
                    <a:pt x="265148" y="125656"/>
                  </a:lnTo>
                  <a:close/>
                </a:path>
                <a:path w="529590" h="692150">
                  <a:moveTo>
                    <a:pt x="432231" y="59865"/>
                  </a:moveTo>
                  <a:lnTo>
                    <a:pt x="274065" y="59865"/>
                  </a:lnTo>
                  <a:lnTo>
                    <a:pt x="321839" y="68245"/>
                  </a:lnTo>
                  <a:lnTo>
                    <a:pt x="365763" y="87175"/>
                  </a:lnTo>
                  <a:lnTo>
                    <a:pt x="404054" y="115718"/>
                  </a:lnTo>
                  <a:lnTo>
                    <a:pt x="434924" y="152940"/>
                  </a:lnTo>
                  <a:lnTo>
                    <a:pt x="456587" y="197906"/>
                  </a:lnTo>
                  <a:lnTo>
                    <a:pt x="468888" y="252848"/>
                  </a:lnTo>
                  <a:lnTo>
                    <a:pt x="471721" y="308485"/>
                  </a:lnTo>
                  <a:lnTo>
                    <a:pt x="469337" y="364427"/>
                  </a:lnTo>
                  <a:lnTo>
                    <a:pt x="465985" y="420283"/>
                  </a:lnTo>
                  <a:lnTo>
                    <a:pt x="449885" y="456536"/>
                  </a:lnTo>
                  <a:lnTo>
                    <a:pt x="412839" y="497639"/>
                  </a:lnTo>
                  <a:lnTo>
                    <a:pt x="373699" y="515478"/>
                  </a:lnTo>
                  <a:lnTo>
                    <a:pt x="329495" y="522296"/>
                  </a:lnTo>
                  <a:lnTo>
                    <a:pt x="477334" y="522296"/>
                  </a:lnTo>
                  <a:lnTo>
                    <a:pt x="512954" y="467712"/>
                  </a:lnTo>
                  <a:lnTo>
                    <a:pt x="524139" y="423941"/>
                  </a:lnTo>
                  <a:lnTo>
                    <a:pt x="528055" y="382730"/>
                  </a:lnTo>
                  <a:lnTo>
                    <a:pt x="529246" y="344689"/>
                  </a:lnTo>
                  <a:lnTo>
                    <a:pt x="529145" y="313499"/>
                  </a:lnTo>
                  <a:lnTo>
                    <a:pt x="528088" y="257723"/>
                  </a:lnTo>
                  <a:lnTo>
                    <a:pt x="522628" y="210093"/>
                  </a:lnTo>
                  <a:lnTo>
                    <a:pt x="508984" y="165115"/>
                  </a:lnTo>
                  <a:lnTo>
                    <a:pt x="487993" y="123700"/>
                  </a:lnTo>
                  <a:lnTo>
                    <a:pt x="460491" y="86754"/>
                  </a:lnTo>
                  <a:lnTo>
                    <a:pt x="432231" y="59865"/>
                  </a:lnTo>
                  <a:close/>
                </a:path>
                <a:path w="529590" h="692150">
                  <a:moveTo>
                    <a:pt x="377707" y="186003"/>
                  </a:moveTo>
                  <a:lnTo>
                    <a:pt x="262828" y="186003"/>
                  </a:lnTo>
                  <a:lnTo>
                    <a:pt x="300593" y="195455"/>
                  </a:lnTo>
                  <a:lnTo>
                    <a:pt x="320288" y="209800"/>
                  </a:lnTo>
                  <a:lnTo>
                    <a:pt x="334086" y="227532"/>
                  </a:lnTo>
                  <a:lnTo>
                    <a:pt x="342127" y="248726"/>
                  </a:lnTo>
                  <a:lnTo>
                    <a:pt x="344548" y="273458"/>
                  </a:lnTo>
                  <a:lnTo>
                    <a:pt x="344325" y="301289"/>
                  </a:lnTo>
                  <a:lnTo>
                    <a:pt x="344204" y="399493"/>
                  </a:lnTo>
                  <a:lnTo>
                    <a:pt x="344319" y="463095"/>
                  </a:lnTo>
                  <a:lnTo>
                    <a:pt x="374518" y="454227"/>
                  </a:lnTo>
                  <a:lnTo>
                    <a:pt x="392151" y="442910"/>
                  </a:lnTo>
                  <a:lnTo>
                    <a:pt x="400416" y="425785"/>
                  </a:lnTo>
                  <a:lnTo>
                    <a:pt x="402511" y="399493"/>
                  </a:lnTo>
                  <a:lnTo>
                    <a:pt x="402637" y="359556"/>
                  </a:lnTo>
                  <a:lnTo>
                    <a:pt x="402645" y="292443"/>
                  </a:lnTo>
                  <a:lnTo>
                    <a:pt x="402447" y="263374"/>
                  </a:lnTo>
                  <a:lnTo>
                    <a:pt x="395129" y="219662"/>
                  </a:lnTo>
                  <a:lnTo>
                    <a:pt x="377707" y="186003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5">
              <a:extLst>
                <a:ext uri="{FF2B5EF4-FFF2-40B4-BE49-F238E27FC236}">
                  <a16:creationId xmlns:a16="http://schemas.microsoft.com/office/drawing/2014/main" id="{70DA12F6-3A9A-4CED-B5D3-FB03D0DE11AA}"/>
                </a:ext>
              </a:extLst>
            </p:cNvPr>
            <p:cNvSpPr/>
            <p:nvPr userDrawn="1"/>
          </p:nvSpPr>
          <p:spPr>
            <a:xfrm>
              <a:off x="6449873" y="2490417"/>
              <a:ext cx="527050" cy="690880"/>
            </a:xfrm>
            <a:custGeom>
              <a:avLst/>
              <a:gdLst/>
              <a:ahLst/>
              <a:cxnLst/>
              <a:rect l="l" t="t" r="r" b="b"/>
              <a:pathLst>
                <a:path w="527050" h="690880">
                  <a:moveTo>
                    <a:pt x="203535" y="106817"/>
                  </a:moveTo>
                  <a:lnTo>
                    <a:pt x="156096" y="111190"/>
                  </a:lnTo>
                  <a:lnTo>
                    <a:pt x="112577" y="124760"/>
                  </a:lnTo>
                  <a:lnTo>
                    <a:pt x="74500" y="146905"/>
                  </a:lnTo>
                  <a:lnTo>
                    <a:pt x="43385" y="177006"/>
                  </a:lnTo>
                  <a:lnTo>
                    <a:pt x="20753" y="214441"/>
                  </a:lnTo>
                  <a:lnTo>
                    <a:pt x="8124" y="258590"/>
                  </a:lnTo>
                  <a:lnTo>
                    <a:pt x="1990" y="313152"/>
                  </a:lnTo>
                  <a:lnTo>
                    <a:pt x="0" y="368613"/>
                  </a:lnTo>
                  <a:lnTo>
                    <a:pt x="2481" y="423964"/>
                  </a:lnTo>
                  <a:lnTo>
                    <a:pt x="9763" y="478198"/>
                  </a:lnTo>
                  <a:lnTo>
                    <a:pt x="22351" y="524704"/>
                  </a:lnTo>
                  <a:lnTo>
                    <a:pt x="41762" y="566201"/>
                  </a:lnTo>
                  <a:lnTo>
                    <a:pt x="67309" y="602340"/>
                  </a:lnTo>
                  <a:lnTo>
                    <a:pt x="98307" y="632777"/>
                  </a:lnTo>
                  <a:lnTo>
                    <a:pt x="134071" y="657162"/>
                  </a:lnTo>
                  <a:lnTo>
                    <a:pt x="173916" y="675150"/>
                  </a:lnTo>
                  <a:lnTo>
                    <a:pt x="217157" y="686392"/>
                  </a:lnTo>
                  <a:lnTo>
                    <a:pt x="263107" y="690542"/>
                  </a:lnTo>
                  <a:lnTo>
                    <a:pt x="311083" y="687253"/>
                  </a:lnTo>
                  <a:lnTo>
                    <a:pt x="353022" y="676803"/>
                  </a:lnTo>
                  <a:lnTo>
                    <a:pt x="392570" y="658621"/>
                  </a:lnTo>
                  <a:lnTo>
                    <a:pt x="428779" y="633697"/>
                  </a:lnTo>
                  <a:lnTo>
                    <a:pt x="431527" y="631055"/>
                  </a:lnTo>
                  <a:lnTo>
                    <a:pt x="250440" y="631055"/>
                  </a:lnTo>
                  <a:lnTo>
                    <a:pt x="203381" y="619863"/>
                  </a:lnTo>
                  <a:lnTo>
                    <a:pt x="161204" y="600868"/>
                  </a:lnTo>
                  <a:lnTo>
                    <a:pt x="125115" y="574799"/>
                  </a:lnTo>
                  <a:lnTo>
                    <a:pt x="96319" y="542383"/>
                  </a:lnTo>
                  <a:lnTo>
                    <a:pt x="76021" y="504348"/>
                  </a:lnTo>
                  <a:lnTo>
                    <a:pt x="65427" y="461421"/>
                  </a:lnTo>
                  <a:lnTo>
                    <a:pt x="61904" y="415047"/>
                  </a:lnTo>
                  <a:lnTo>
                    <a:pt x="61401" y="368613"/>
                  </a:lnTo>
                  <a:lnTo>
                    <a:pt x="62630" y="321413"/>
                  </a:lnTo>
                  <a:lnTo>
                    <a:pt x="64322" y="274617"/>
                  </a:lnTo>
                  <a:lnTo>
                    <a:pt x="83842" y="228706"/>
                  </a:lnTo>
                  <a:lnTo>
                    <a:pt x="112481" y="198385"/>
                  </a:lnTo>
                  <a:lnTo>
                    <a:pt x="148684" y="178406"/>
                  </a:lnTo>
                  <a:lnTo>
                    <a:pt x="189459" y="168707"/>
                  </a:lnTo>
                  <a:lnTo>
                    <a:pt x="367945" y="168707"/>
                  </a:lnTo>
                  <a:lnTo>
                    <a:pt x="350745" y="154114"/>
                  </a:lnTo>
                  <a:lnTo>
                    <a:pt x="320559" y="135538"/>
                  </a:lnTo>
                  <a:lnTo>
                    <a:pt x="288174" y="121770"/>
                  </a:lnTo>
                  <a:lnTo>
                    <a:pt x="253374" y="112260"/>
                  </a:lnTo>
                  <a:lnTo>
                    <a:pt x="203535" y="106817"/>
                  </a:lnTo>
                  <a:close/>
                </a:path>
                <a:path w="527050" h="690880">
                  <a:moveTo>
                    <a:pt x="516470" y="501434"/>
                  </a:moveTo>
                  <a:lnTo>
                    <a:pt x="425082" y="501434"/>
                  </a:lnTo>
                  <a:lnTo>
                    <a:pt x="450262" y="503839"/>
                  </a:lnTo>
                  <a:lnTo>
                    <a:pt x="448700" y="509821"/>
                  </a:lnTo>
                  <a:lnTo>
                    <a:pt x="419628" y="557411"/>
                  </a:lnTo>
                  <a:lnTo>
                    <a:pt x="382616" y="590636"/>
                  </a:lnTo>
                  <a:lnTo>
                    <a:pt x="339410" y="615517"/>
                  </a:lnTo>
                  <a:lnTo>
                    <a:pt x="294016" y="629756"/>
                  </a:lnTo>
                  <a:lnTo>
                    <a:pt x="250440" y="631055"/>
                  </a:lnTo>
                  <a:lnTo>
                    <a:pt x="431527" y="631055"/>
                  </a:lnTo>
                  <a:lnTo>
                    <a:pt x="460700" y="603020"/>
                  </a:lnTo>
                  <a:lnTo>
                    <a:pt x="487387" y="567580"/>
                  </a:lnTo>
                  <a:lnTo>
                    <a:pt x="507891" y="528369"/>
                  </a:lnTo>
                  <a:lnTo>
                    <a:pt x="516470" y="501434"/>
                  </a:lnTo>
                  <a:close/>
                </a:path>
                <a:path w="527050" h="690880">
                  <a:moveTo>
                    <a:pt x="184946" y="228643"/>
                  </a:moveTo>
                  <a:lnTo>
                    <a:pt x="143556" y="242697"/>
                  </a:lnTo>
                  <a:lnTo>
                    <a:pt x="127111" y="280230"/>
                  </a:lnTo>
                  <a:lnTo>
                    <a:pt x="125914" y="355103"/>
                  </a:lnTo>
                  <a:lnTo>
                    <a:pt x="126175" y="392530"/>
                  </a:lnTo>
                  <a:lnTo>
                    <a:pt x="134597" y="471495"/>
                  </a:lnTo>
                  <a:lnTo>
                    <a:pt x="151752" y="506533"/>
                  </a:lnTo>
                  <a:lnTo>
                    <a:pt x="178770" y="534468"/>
                  </a:lnTo>
                  <a:lnTo>
                    <a:pt x="215553" y="554754"/>
                  </a:lnTo>
                  <a:lnTo>
                    <a:pt x="254478" y="564933"/>
                  </a:lnTo>
                  <a:lnTo>
                    <a:pt x="292057" y="564287"/>
                  </a:lnTo>
                  <a:lnTo>
                    <a:pt x="327051" y="552069"/>
                  </a:lnTo>
                  <a:lnTo>
                    <a:pt x="358225" y="527537"/>
                  </a:lnTo>
                  <a:lnTo>
                    <a:pt x="379598" y="510469"/>
                  </a:lnTo>
                  <a:lnTo>
                    <a:pt x="395042" y="505046"/>
                  </a:lnTo>
                  <a:lnTo>
                    <a:pt x="269637" y="505046"/>
                  </a:lnTo>
                  <a:lnTo>
                    <a:pt x="244802" y="502150"/>
                  </a:lnTo>
                  <a:lnTo>
                    <a:pt x="219646" y="489434"/>
                  </a:lnTo>
                  <a:lnTo>
                    <a:pt x="200861" y="469235"/>
                  </a:lnTo>
                  <a:lnTo>
                    <a:pt x="189089" y="442478"/>
                  </a:lnTo>
                  <a:lnTo>
                    <a:pt x="184972" y="410088"/>
                  </a:lnTo>
                  <a:lnTo>
                    <a:pt x="184946" y="228643"/>
                  </a:lnTo>
                  <a:close/>
                </a:path>
                <a:path w="527050" h="690880">
                  <a:moveTo>
                    <a:pt x="441197" y="442489"/>
                  </a:moveTo>
                  <a:lnTo>
                    <a:pt x="399137" y="442662"/>
                  </a:lnTo>
                  <a:lnTo>
                    <a:pt x="350720" y="443375"/>
                  </a:lnTo>
                  <a:lnTo>
                    <a:pt x="342731" y="451439"/>
                  </a:lnTo>
                  <a:lnTo>
                    <a:pt x="338197" y="457827"/>
                  </a:lnTo>
                  <a:lnTo>
                    <a:pt x="316641" y="482614"/>
                  </a:lnTo>
                  <a:lnTo>
                    <a:pt x="293685" y="498443"/>
                  </a:lnTo>
                  <a:lnTo>
                    <a:pt x="269637" y="505046"/>
                  </a:lnTo>
                  <a:lnTo>
                    <a:pt x="395042" y="505046"/>
                  </a:lnTo>
                  <a:lnTo>
                    <a:pt x="401705" y="502706"/>
                  </a:lnTo>
                  <a:lnTo>
                    <a:pt x="425082" y="501434"/>
                  </a:lnTo>
                  <a:lnTo>
                    <a:pt x="516470" y="501434"/>
                  </a:lnTo>
                  <a:lnTo>
                    <a:pt x="521266" y="486374"/>
                  </a:lnTo>
                  <a:lnTo>
                    <a:pt x="526564" y="442587"/>
                  </a:lnTo>
                  <a:lnTo>
                    <a:pt x="441197" y="442489"/>
                  </a:lnTo>
                  <a:close/>
                </a:path>
                <a:path w="527050" h="690880">
                  <a:moveTo>
                    <a:pt x="367945" y="168707"/>
                  </a:moveTo>
                  <a:lnTo>
                    <a:pt x="189459" y="168707"/>
                  </a:lnTo>
                  <a:lnTo>
                    <a:pt x="231818" y="169224"/>
                  </a:lnTo>
                  <a:lnTo>
                    <a:pt x="272769" y="179894"/>
                  </a:lnTo>
                  <a:lnTo>
                    <a:pt x="309323" y="200653"/>
                  </a:lnTo>
                  <a:lnTo>
                    <a:pt x="338489" y="231437"/>
                  </a:lnTo>
                  <a:lnTo>
                    <a:pt x="342896" y="237901"/>
                  </a:lnTo>
                  <a:lnTo>
                    <a:pt x="351050" y="245890"/>
                  </a:lnTo>
                  <a:lnTo>
                    <a:pt x="357616" y="246029"/>
                  </a:lnTo>
                  <a:lnTo>
                    <a:pt x="441158" y="246782"/>
                  </a:lnTo>
                  <a:lnTo>
                    <a:pt x="524405" y="246677"/>
                  </a:lnTo>
                  <a:lnTo>
                    <a:pt x="522506" y="204050"/>
                  </a:lnTo>
                  <a:lnTo>
                    <a:pt x="519785" y="194823"/>
                  </a:lnTo>
                  <a:lnTo>
                    <a:pt x="456752" y="194823"/>
                  </a:lnTo>
                  <a:lnTo>
                    <a:pt x="433298" y="191668"/>
                  </a:lnTo>
                  <a:lnTo>
                    <a:pt x="411441" y="189535"/>
                  </a:lnTo>
                  <a:lnTo>
                    <a:pt x="392790" y="185852"/>
                  </a:lnTo>
                  <a:lnTo>
                    <a:pt x="378952" y="178046"/>
                  </a:lnTo>
                  <a:lnTo>
                    <a:pt x="367945" y="168707"/>
                  </a:lnTo>
                  <a:close/>
                </a:path>
                <a:path w="527050" h="690880">
                  <a:moveTo>
                    <a:pt x="408850" y="42018"/>
                  </a:moveTo>
                  <a:lnTo>
                    <a:pt x="222970" y="42018"/>
                  </a:lnTo>
                  <a:lnTo>
                    <a:pt x="269686" y="47414"/>
                  </a:lnTo>
                  <a:lnTo>
                    <a:pt x="315972" y="60470"/>
                  </a:lnTo>
                  <a:lnTo>
                    <a:pt x="360100" y="80796"/>
                  </a:lnTo>
                  <a:lnTo>
                    <a:pt x="398335" y="108763"/>
                  </a:lnTo>
                  <a:lnTo>
                    <a:pt x="430583" y="146171"/>
                  </a:lnTo>
                  <a:lnTo>
                    <a:pt x="456752" y="194823"/>
                  </a:lnTo>
                  <a:lnTo>
                    <a:pt x="519785" y="194823"/>
                  </a:lnTo>
                  <a:lnTo>
                    <a:pt x="509927" y="161397"/>
                  </a:lnTo>
                  <a:lnTo>
                    <a:pt x="488099" y="120438"/>
                  </a:lnTo>
                  <a:lnTo>
                    <a:pt x="458456" y="82894"/>
                  </a:lnTo>
                  <a:lnTo>
                    <a:pt x="422429" y="50485"/>
                  </a:lnTo>
                  <a:lnTo>
                    <a:pt x="408850" y="42018"/>
                  </a:lnTo>
                  <a:close/>
                </a:path>
                <a:path w="527050" h="690880">
                  <a:moveTo>
                    <a:pt x="285564" y="0"/>
                  </a:moveTo>
                  <a:lnTo>
                    <a:pt x="233553" y="1628"/>
                  </a:lnTo>
                  <a:lnTo>
                    <a:pt x="186253" y="11970"/>
                  </a:lnTo>
                  <a:lnTo>
                    <a:pt x="148995" y="30155"/>
                  </a:lnTo>
                  <a:lnTo>
                    <a:pt x="127111" y="55313"/>
                  </a:lnTo>
                  <a:lnTo>
                    <a:pt x="175540" y="44559"/>
                  </a:lnTo>
                  <a:lnTo>
                    <a:pt x="222970" y="42018"/>
                  </a:lnTo>
                  <a:lnTo>
                    <a:pt x="408850" y="42018"/>
                  </a:lnTo>
                  <a:lnTo>
                    <a:pt x="381450" y="24932"/>
                  </a:lnTo>
                  <a:lnTo>
                    <a:pt x="336953" y="7955"/>
                  </a:lnTo>
                  <a:lnTo>
                    <a:pt x="285564" y="0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6">
              <a:extLst>
                <a:ext uri="{FF2B5EF4-FFF2-40B4-BE49-F238E27FC236}">
                  <a16:creationId xmlns:a16="http://schemas.microsoft.com/office/drawing/2014/main" id="{6A917354-52E4-4BB1-894C-FBD2D9788423}"/>
                </a:ext>
              </a:extLst>
            </p:cNvPr>
            <p:cNvSpPr/>
            <p:nvPr userDrawn="1"/>
          </p:nvSpPr>
          <p:spPr>
            <a:xfrm>
              <a:off x="5182047" y="2331718"/>
              <a:ext cx="502920" cy="850265"/>
            </a:xfrm>
            <a:custGeom>
              <a:avLst/>
              <a:gdLst/>
              <a:ahLst/>
              <a:cxnLst/>
              <a:rect l="l" t="t" r="r" b="b"/>
              <a:pathLst>
                <a:path w="502920" h="850264">
                  <a:moveTo>
                    <a:pt x="240229" y="0"/>
                  </a:moveTo>
                  <a:lnTo>
                    <a:pt x="209588" y="4345"/>
                  </a:lnTo>
                  <a:lnTo>
                    <a:pt x="182790" y="18903"/>
                  </a:lnTo>
                  <a:lnTo>
                    <a:pt x="159197" y="45707"/>
                  </a:lnTo>
                  <a:lnTo>
                    <a:pt x="132275" y="84666"/>
                  </a:lnTo>
                  <a:lnTo>
                    <a:pt x="103451" y="122458"/>
                  </a:lnTo>
                  <a:lnTo>
                    <a:pt x="72654" y="158523"/>
                  </a:lnTo>
                  <a:lnTo>
                    <a:pt x="39817" y="192303"/>
                  </a:lnTo>
                  <a:lnTo>
                    <a:pt x="9929" y="235211"/>
                  </a:lnTo>
                  <a:lnTo>
                    <a:pt x="0" y="280870"/>
                  </a:lnTo>
                  <a:lnTo>
                    <a:pt x="141" y="316090"/>
                  </a:lnTo>
                  <a:lnTo>
                    <a:pt x="266" y="336402"/>
                  </a:lnTo>
                  <a:lnTo>
                    <a:pt x="663" y="377533"/>
                  </a:lnTo>
                  <a:lnTo>
                    <a:pt x="94618" y="377533"/>
                  </a:lnTo>
                  <a:lnTo>
                    <a:pt x="94392" y="433398"/>
                  </a:lnTo>
                  <a:lnTo>
                    <a:pt x="94068" y="484133"/>
                  </a:lnTo>
                  <a:lnTo>
                    <a:pt x="94050" y="543018"/>
                  </a:lnTo>
                  <a:lnTo>
                    <a:pt x="94910" y="597268"/>
                  </a:lnTo>
                  <a:lnTo>
                    <a:pt x="100235" y="642993"/>
                  </a:lnTo>
                  <a:lnTo>
                    <a:pt x="113120" y="685468"/>
                  </a:lnTo>
                  <a:lnTo>
                    <a:pt x="132722" y="724194"/>
                  </a:lnTo>
                  <a:lnTo>
                    <a:pt x="158199" y="758675"/>
                  </a:lnTo>
                  <a:lnTo>
                    <a:pt x="188705" y="788410"/>
                  </a:lnTo>
                  <a:lnTo>
                    <a:pt x="223399" y="812903"/>
                  </a:lnTo>
                  <a:lnTo>
                    <a:pt x="261436" y="831654"/>
                  </a:lnTo>
                  <a:lnTo>
                    <a:pt x="301974" y="844166"/>
                  </a:lnTo>
                  <a:lnTo>
                    <a:pt x="344170" y="849941"/>
                  </a:lnTo>
                  <a:lnTo>
                    <a:pt x="387179" y="848479"/>
                  </a:lnTo>
                  <a:lnTo>
                    <a:pt x="430158" y="839283"/>
                  </a:lnTo>
                  <a:lnTo>
                    <a:pt x="472265" y="821855"/>
                  </a:lnTo>
                  <a:lnTo>
                    <a:pt x="493276" y="805344"/>
                  </a:lnTo>
                  <a:lnTo>
                    <a:pt x="414932" y="805344"/>
                  </a:lnTo>
                  <a:lnTo>
                    <a:pt x="388496" y="805091"/>
                  </a:lnTo>
                  <a:lnTo>
                    <a:pt x="340469" y="798068"/>
                  </a:lnTo>
                  <a:lnTo>
                    <a:pt x="295227" y="783806"/>
                  </a:lnTo>
                  <a:lnTo>
                    <a:pt x="254022" y="762552"/>
                  </a:lnTo>
                  <a:lnTo>
                    <a:pt x="218106" y="734557"/>
                  </a:lnTo>
                  <a:lnTo>
                    <a:pt x="188731" y="700068"/>
                  </a:lnTo>
                  <a:lnTo>
                    <a:pt x="167150" y="659335"/>
                  </a:lnTo>
                  <a:lnTo>
                    <a:pt x="154615" y="612607"/>
                  </a:lnTo>
                  <a:lnTo>
                    <a:pt x="152377" y="560133"/>
                  </a:lnTo>
                  <a:lnTo>
                    <a:pt x="154322" y="512070"/>
                  </a:lnTo>
                  <a:lnTo>
                    <a:pt x="154581" y="484133"/>
                  </a:lnTo>
                  <a:lnTo>
                    <a:pt x="154680" y="453617"/>
                  </a:lnTo>
                  <a:lnTo>
                    <a:pt x="154335" y="414961"/>
                  </a:lnTo>
                  <a:lnTo>
                    <a:pt x="153626" y="365612"/>
                  </a:lnTo>
                  <a:lnTo>
                    <a:pt x="153254" y="315531"/>
                  </a:lnTo>
                  <a:lnTo>
                    <a:pt x="56327" y="315531"/>
                  </a:lnTo>
                  <a:lnTo>
                    <a:pt x="58137" y="299384"/>
                  </a:lnTo>
                  <a:lnTo>
                    <a:pt x="59307" y="284207"/>
                  </a:lnTo>
                  <a:lnTo>
                    <a:pt x="94850" y="223336"/>
                  </a:lnTo>
                  <a:lnTo>
                    <a:pt x="124024" y="186641"/>
                  </a:lnTo>
                  <a:lnTo>
                    <a:pt x="217643" y="71551"/>
                  </a:lnTo>
                  <a:lnTo>
                    <a:pt x="275351" y="71551"/>
                  </a:lnTo>
                  <a:lnTo>
                    <a:pt x="275351" y="3835"/>
                  </a:lnTo>
                  <a:lnTo>
                    <a:pt x="240229" y="0"/>
                  </a:lnTo>
                  <a:close/>
                </a:path>
                <a:path w="502920" h="850264">
                  <a:moveTo>
                    <a:pt x="502389" y="797509"/>
                  </a:moveTo>
                  <a:lnTo>
                    <a:pt x="471195" y="800363"/>
                  </a:lnTo>
                  <a:lnTo>
                    <a:pt x="442271" y="803372"/>
                  </a:lnTo>
                  <a:lnTo>
                    <a:pt x="414932" y="805344"/>
                  </a:lnTo>
                  <a:lnTo>
                    <a:pt x="493276" y="805344"/>
                  </a:lnTo>
                  <a:lnTo>
                    <a:pt x="502389" y="797509"/>
                  </a:lnTo>
                  <a:close/>
                </a:path>
                <a:path w="502920" h="850264">
                  <a:moveTo>
                    <a:pt x="275351" y="71551"/>
                  </a:moveTo>
                  <a:lnTo>
                    <a:pt x="217643" y="71551"/>
                  </a:lnTo>
                  <a:lnTo>
                    <a:pt x="217643" y="248335"/>
                  </a:lnTo>
                  <a:lnTo>
                    <a:pt x="372506" y="248335"/>
                  </a:lnTo>
                  <a:lnTo>
                    <a:pt x="372506" y="316090"/>
                  </a:lnTo>
                  <a:lnTo>
                    <a:pt x="219446" y="316090"/>
                  </a:lnTo>
                  <a:lnTo>
                    <a:pt x="218809" y="328552"/>
                  </a:lnTo>
                  <a:lnTo>
                    <a:pt x="218381" y="336402"/>
                  </a:lnTo>
                  <a:lnTo>
                    <a:pt x="217962" y="345788"/>
                  </a:lnTo>
                  <a:lnTo>
                    <a:pt x="217782" y="354952"/>
                  </a:lnTo>
                  <a:lnTo>
                    <a:pt x="217917" y="404281"/>
                  </a:lnTo>
                  <a:lnTo>
                    <a:pt x="218083" y="430544"/>
                  </a:lnTo>
                  <a:lnTo>
                    <a:pt x="218209" y="502940"/>
                  </a:lnTo>
                  <a:lnTo>
                    <a:pt x="217350" y="552234"/>
                  </a:lnTo>
                  <a:lnTo>
                    <a:pt x="220815" y="605022"/>
                  </a:lnTo>
                  <a:lnTo>
                    <a:pt x="233988" y="647338"/>
                  </a:lnTo>
                  <a:lnTo>
                    <a:pt x="255858" y="680312"/>
                  </a:lnTo>
                  <a:lnTo>
                    <a:pt x="285413" y="705071"/>
                  </a:lnTo>
                  <a:lnTo>
                    <a:pt x="321640" y="722746"/>
                  </a:lnTo>
                  <a:lnTo>
                    <a:pt x="363527" y="734466"/>
                  </a:lnTo>
                  <a:lnTo>
                    <a:pt x="401697" y="738095"/>
                  </a:lnTo>
                  <a:lnTo>
                    <a:pt x="421117" y="738009"/>
                  </a:lnTo>
                  <a:lnTo>
                    <a:pt x="440477" y="737666"/>
                  </a:lnTo>
                  <a:lnTo>
                    <a:pt x="474919" y="735938"/>
                  </a:lnTo>
                  <a:lnTo>
                    <a:pt x="492307" y="728435"/>
                  </a:lnTo>
                  <a:lnTo>
                    <a:pt x="497096" y="710201"/>
                  </a:lnTo>
                  <a:lnTo>
                    <a:pt x="493839" y="677265"/>
                  </a:lnTo>
                  <a:lnTo>
                    <a:pt x="434241" y="677265"/>
                  </a:lnTo>
                  <a:lnTo>
                    <a:pt x="405665" y="677196"/>
                  </a:lnTo>
                  <a:lnTo>
                    <a:pt x="340364" y="666163"/>
                  </a:lnTo>
                  <a:lnTo>
                    <a:pt x="287221" y="620607"/>
                  </a:lnTo>
                  <a:lnTo>
                    <a:pt x="276387" y="536984"/>
                  </a:lnTo>
                  <a:lnTo>
                    <a:pt x="276220" y="484133"/>
                  </a:lnTo>
                  <a:lnTo>
                    <a:pt x="276726" y="430544"/>
                  </a:lnTo>
                  <a:lnTo>
                    <a:pt x="277079" y="375907"/>
                  </a:lnTo>
                  <a:lnTo>
                    <a:pt x="430393" y="375907"/>
                  </a:lnTo>
                  <a:lnTo>
                    <a:pt x="430393" y="188709"/>
                  </a:lnTo>
                  <a:lnTo>
                    <a:pt x="275351" y="188709"/>
                  </a:lnTo>
                  <a:lnTo>
                    <a:pt x="275351" y="71551"/>
                  </a:lnTo>
                  <a:close/>
                </a:path>
                <a:path w="502920" h="850264">
                  <a:moveTo>
                    <a:pt x="493741" y="676275"/>
                  </a:moveTo>
                  <a:lnTo>
                    <a:pt x="434241" y="677265"/>
                  </a:lnTo>
                  <a:lnTo>
                    <a:pt x="493839" y="677265"/>
                  </a:lnTo>
                  <a:lnTo>
                    <a:pt x="493741" y="676275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1FC774C-CAED-48DC-A460-E3F046EB44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717" y="1133475"/>
            <a:ext cx="6400383" cy="914400"/>
          </a:xfrm>
        </p:spPr>
        <p:txBody>
          <a:bodyPr>
            <a:noAutofit/>
          </a:bodyPr>
          <a:lstStyle>
            <a:lvl1pPr marL="0" indent="0">
              <a:lnSpc>
                <a:spcPts val="5800"/>
              </a:lnSpc>
              <a:buNone/>
              <a:defRPr sz="5400" b="1">
                <a:solidFill>
                  <a:schemeClr val="bg1">
                    <a:alpha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ENTER PRESENTATION TITLE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75002C22-2BDB-4341-A831-6C8F665C23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04924" y="3543300"/>
            <a:ext cx="6353175" cy="67627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ENTER SUBHEADER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528E69-D322-4F0D-ADCD-4CFF068CA21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534545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912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D856A391-734D-420D-B2D0-035592258C5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0058400" h="7772400">
                <a:moveTo>
                  <a:pt x="0" y="7772400"/>
                </a:moveTo>
                <a:lnTo>
                  <a:pt x="10058400" y="7772400"/>
                </a:lnTo>
                <a:lnTo>
                  <a:pt x="10058400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rgbClr val="0054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44DBE7-1C0F-4B57-9222-9557DD6B2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solidFill>
                  <a:srgbClr val="00ABC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EA91E2-785A-4243-B40C-530E623A0C1C}" type="datetimeFigureOut">
              <a:rPr lang="en-US" smtClean="0"/>
              <a:pPr/>
              <a:t>10/25/2018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95CE88-9CEE-4D3E-963C-6406B53A5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solidFill>
                  <a:srgbClr val="00ABC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4C3076-161C-4FDE-ADAA-D248F6BC5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7625" y="190500"/>
            <a:ext cx="390525" cy="365125"/>
          </a:xfrm>
          <a:noFill/>
        </p:spPr>
        <p:txBody>
          <a:bodyPr/>
          <a:lstStyle>
            <a:lvl1pPr>
              <a:defRPr sz="800">
                <a:solidFill>
                  <a:srgbClr val="00ABC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BC4211-562F-4855-9E38-22B642D483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F04D40-6307-403D-9237-EFDCC7354562}"/>
              </a:ext>
            </a:extLst>
          </p:cNvPr>
          <p:cNvSpPr/>
          <p:nvPr userDrawn="1"/>
        </p:nvSpPr>
        <p:spPr>
          <a:xfrm>
            <a:off x="838199" y="918516"/>
            <a:ext cx="4850219" cy="45719"/>
          </a:xfrm>
          <a:prstGeom prst="rect">
            <a:avLst/>
          </a:prstGeom>
          <a:solidFill>
            <a:srgbClr val="00AB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BF18B6-E88B-4AA1-8C18-D3A61264439C}"/>
              </a:ext>
            </a:extLst>
          </p:cNvPr>
          <p:cNvSpPr/>
          <p:nvPr userDrawn="1"/>
        </p:nvSpPr>
        <p:spPr>
          <a:xfrm>
            <a:off x="6388394" y="918516"/>
            <a:ext cx="4850219" cy="45719"/>
          </a:xfrm>
          <a:prstGeom prst="rect">
            <a:avLst/>
          </a:prstGeom>
          <a:solidFill>
            <a:srgbClr val="00AB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D0DA5F8-0B8E-478B-BB7C-6C0093E6DE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11921"/>
            <a:ext cx="4850218" cy="4125913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A4074E1-BF03-47D6-A8E6-3FA22D7A0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8394" y="1311921"/>
            <a:ext cx="4850218" cy="4125913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26B1C0B-BBA0-4AA1-97DB-AC19030164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30" y="6331252"/>
            <a:ext cx="921070" cy="302954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B74E11AF-D12E-48ED-8C60-871F110A5F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8966" y="393405"/>
            <a:ext cx="10547240" cy="453611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6332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um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44DBE7-1C0F-4B57-9222-9557DD6B2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EA91E2-785A-4243-B40C-530E623A0C1C}" type="datetimeFigureOut">
              <a:rPr lang="en-US" smtClean="0"/>
              <a:pPr/>
              <a:t>10/25/2018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95CE88-9CEE-4D3E-963C-6406B53A5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4C3076-161C-4FDE-ADAA-D248F6BC5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7625" y="190500"/>
            <a:ext cx="390525" cy="365125"/>
          </a:xfrm>
          <a:noFill/>
        </p:spPr>
        <p:txBody>
          <a:bodyPr/>
          <a:lstStyle>
            <a:lvl1pPr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BC4211-562F-4855-9E38-22B642D483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F04D40-6307-403D-9237-EFDCC7354562}"/>
              </a:ext>
            </a:extLst>
          </p:cNvPr>
          <p:cNvSpPr/>
          <p:nvPr userDrawn="1"/>
        </p:nvSpPr>
        <p:spPr>
          <a:xfrm>
            <a:off x="838199" y="918516"/>
            <a:ext cx="4850219" cy="45719"/>
          </a:xfrm>
          <a:prstGeom prst="rect">
            <a:avLst/>
          </a:prstGeom>
          <a:solidFill>
            <a:srgbClr val="005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BF18B6-E88B-4AA1-8C18-D3A61264439C}"/>
              </a:ext>
            </a:extLst>
          </p:cNvPr>
          <p:cNvSpPr/>
          <p:nvPr userDrawn="1"/>
        </p:nvSpPr>
        <p:spPr>
          <a:xfrm>
            <a:off x="6388394" y="918516"/>
            <a:ext cx="4850219" cy="45719"/>
          </a:xfrm>
          <a:prstGeom prst="rect">
            <a:avLst/>
          </a:prstGeom>
          <a:solidFill>
            <a:srgbClr val="005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D0DA5F8-0B8E-478B-BB7C-6C0093E6DE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11921"/>
            <a:ext cx="4850218" cy="4125913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A4074E1-BF03-47D6-A8E6-3FA22D7A0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8394" y="1311921"/>
            <a:ext cx="4850218" cy="4125913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BA19FE2-15D3-436C-AAB0-51514700AE6E}"/>
              </a:ext>
            </a:extLst>
          </p:cNvPr>
          <p:cNvGrpSpPr/>
          <p:nvPr userDrawn="1"/>
        </p:nvGrpSpPr>
        <p:grpSpPr>
          <a:xfrm>
            <a:off x="10904282" y="6347008"/>
            <a:ext cx="925768" cy="281729"/>
            <a:chOff x="4510999" y="2331718"/>
            <a:chExt cx="3125078" cy="1035448"/>
          </a:xfrm>
        </p:grpSpPr>
        <p:sp>
          <p:nvSpPr>
            <p:cNvPr id="32" name="object 2">
              <a:extLst>
                <a:ext uri="{FF2B5EF4-FFF2-40B4-BE49-F238E27FC236}">
                  <a16:creationId xmlns:a16="http://schemas.microsoft.com/office/drawing/2014/main" id="{EE7AB23B-0D39-49BB-96E2-8CA851B3F290}"/>
                </a:ext>
              </a:extLst>
            </p:cNvPr>
            <p:cNvSpPr/>
            <p:nvPr userDrawn="1"/>
          </p:nvSpPr>
          <p:spPr>
            <a:xfrm>
              <a:off x="5796399" y="2488961"/>
              <a:ext cx="528955" cy="878205"/>
            </a:xfrm>
            <a:custGeom>
              <a:avLst/>
              <a:gdLst/>
              <a:ahLst/>
              <a:cxnLst/>
              <a:rect l="l" t="t" r="r" b="b"/>
              <a:pathLst>
                <a:path w="528954" h="878204">
                  <a:moveTo>
                    <a:pt x="211715" y="108345"/>
                  </a:moveTo>
                  <a:lnTo>
                    <a:pt x="160156" y="113638"/>
                  </a:lnTo>
                  <a:lnTo>
                    <a:pt x="107784" y="129833"/>
                  </a:lnTo>
                  <a:lnTo>
                    <a:pt x="65466" y="153816"/>
                  </a:lnTo>
                  <a:lnTo>
                    <a:pt x="34810" y="185454"/>
                  </a:lnTo>
                  <a:lnTo>
                    <a:pt x="14535" y="223713"/>
                  </a:lnTo>
                  <a:lnTo>
                    <a:pt x="3359" y="267560"/>
                  </a:lnTo>
                  <a:lnTo>
                    <a:pt x="0" y="315964"/>
                  </a:lnTo>
                  <a:lnTo>
                    <a:pt x="127" y="877749"/>
                  </a:lnTo>
                  <a:lnTo>
                    <a:pt x="184480" y="877749"/>
                  </a:lnTo>
                  <a:lnTo>
                    <a:pt x="184480" y="820218"/>
                  </a:lnTo>
                  <a:lnTo>
                    <a:pt x="60134" y="820218"/>
                  </a:lnTo>
                  <a:lnTo>
                    <a:pt x="59321" y="812610"/>
                  </a:lnTo>
                  <a:lnTo>
                    <a:pt x="58445" y="808102"/>
                  </a:lnTo>
                  <a:lnTo>
                    <a:pt x="58470" y="299975"/>
                  </a:lnTo>
                  <a:lnTo>
                    <a:pt x="58735" y="293266"/>
                  </a:lnTo>
                  <a:lnTo>
                    <a:pt x="80914" y="229880"/>
                  </a:lnTo>
                  <a:lnTo>
                    <a:pt x="111456" y="197268"/>
                  </a:lnTo>
                  <a:lnTo>
                    <a:pt x="151526" y="176547"/>
                  </a:lnTo>
                  <a:lnTo>
                    <a:pt x="198987" y="168809"/>
                  </a:lnTo>
                  <a:lnTo>
                    <a:pt x="363419" y="168809"/>
                  </a:lnTo>
                  <a:lnTo>
                    <a:pt x="357352" y="162586"/>
                  </a:lnTo>
                  <a:lnTo>
                    <a:pt x="310729" y="132348"/>
                  </a:lnTo>
                  <a:lnTo>
                    <a:pt x="262045" y="114424"/>
                  </a:lnTo>
                  <a:lnTo>
                    <a:pt x="211715" y="108345"/>
                  </a:lnTo>
                  <a:close/>
                </a:path>
                <a:path w="528954" h="878204">
                  <a:moveTo>
                    <a:pt x="124396" y="587985"/>
                  </a:moveTo>
                  <a:lnTo>
                    <a:pt x="124396" y="820218"/>
                  </a:lnTo>
                  <a:lnTo>
                    <a:pt x="184480" y="820218"/>
                  </a:lnTo>
                  <a:lnTo>
                    <a:pt x="184480" y="676492"/>
                  </a:lnTo>
                  <a:lnTo>
                    <a:pt x="191554" y="676492"/>
                  </a:lnTo>
                  <a:lnTo>
                    <a:pt x="194043" y="675806"/>
                  </a:lnTo>
                  <a:lnTo>
                    <a:pt x="356461" y="675806"/>
                  </a:lnTo>
                  <a:lnTo>
                    <a:pt x="362050" y="674131"/>
                  </a:lnTo>
                  <a:lnTo>
                    <a:pt x="401443" y="654530"/>
                  </a:lnTo>
                  <a:lnTo>
                    <a:pt x="433255" y="631286"/>
                  </a:lnTo>
                  <a:lnTo>
                    <a:pt x="274612" y="631286"/>
                  </a:lnTo>
                  <a:lnTo>
                    <a:pt x="230492" y="627825"/>
                  </a:lnTo>
                  <a:lnTo>
                    <a:pt x="203954" y="620602"/>
                  </a:lnTo>
                  <a:lnTo>
                    <a:pt x="177753" y="610549"/>
                  </a:lnTo>
                  <a:lnTo>
                    <a:pt x="151398" y="599174"/>
                  </a:lnTo>
                  <a:lnTo>
                    <a:pt x="124396" y="587985"/>
                  </a:lnTo>
                  <a:close/>
                </a:path>
                <a:path w="528954" h="878204">
                  <a:moveTo>
                    <a:pt x="356461" y="675806"/>
                  </a:moveTo>
                  <a:lnTo>
                    <a:pt x="194043" y="675806"/>
                  </a:lnTo>
                  <a:lnTo>
                    <a:pt x="195935" y="676593"/>
                  </a:lnTo>
                  <a:lnTo>
                    <a:pt x="236241" y="688233"/>
                  </a:lnTo>
                  <a:lnTo>
                    <a:pt x="278197" y="691415"/>
                  </a:lnTo>
                  <a:lnTo>
                    <a:pt x="320551" y="686570"/>
                  </a:lnTo>
                  <a:lnTo>
                    <a:pt x="356461" y="675806"/>
                  </a:lnTo>
                  <a:close/>
                </a:path>
                <a:path w="528954" h="878204">
                  <a:moveTo>
                    <a:pt x="413171" y="47088"/>
                  </a:moveTo>
                  <a:lnTo>
                    <a:pt x="198694" y="47088"/>
                  </a:lnTo>
                  <a:lnTo>
                    <a:pt x="235515" y="47167"/>
                  </a:lnTo>
                  <a:lnTo>
                    <a:pt x="271221" y="50585"/>
                  </a:lnTo>
                  <a:lnTo>
                    <a:pt x="318964" y="62897"/>
                  </a:lnTo>
                  <a:lnTo>
                    <a:pt x="362227" y="83283"/>
                  </a:lnTo>
                  <a:lnTo>
                    <a:pt x="399812" y="111136"/>
                  </a:lnTo>
                  <a:lnTo>
                    <a:pt x="430521" y="145848"/>
                  </a:lnTo>
                  <a:lnTo>
                    <a:pt x="453157" y="186812"/>
                  </a:lnTo>
                  <a:lnTo>
                    <a:pt x="466521" y="233420"/>
                  </a:lnTo>
                  <a:lnTo>
                    <a:pt x="469417" y="285065"/>
                  </a:lnTo>
                  <a:lnTo>
                    <a:pt x="468597" y="315964"/>
                  </a:lnTo>
                  <a:lnTo>
                    <a:pt x="468510" y="346616"/>
                  </a:lnTo>
                  <a:lnTo>
                    <a:pt x="468616" y="368375"/>
                  </a:lnTo>
                  <a:lnTo>
                    <a:pt x="468760" y="389155"/>
                  </a:lnTo>
                  <a:lnTo>
                    <a:pt x="468767" y="400395"/>
                  </a:lnTo>
                  <a:lnTo>
                    <a:pt x="461582" y="479147"/>
                  </a:lnTo>
                  <a:lnTo>
                    <a:pt x="445878" y="519844"/>
                  </a:lnTo>
                  <a:lnTo>
                    <a:pt x="422337" y="555803"/>
                  </a:lnTo>
                  <a:lnTo>
                    <a:pt x="392199" y="585976"/>
                  </a:lnTo>
                  <a:lnTo>
                    <a:pt x="356706" y="609313"/>
                  </a:lnTo>
                  <a:lnTo>
                    <a:pt x="317097" y="624766"/>
                  </a:lnTo>
                  <a:lnTo>
                    <a:pt x="274612" y="631286"/>
                  </a:lnTo>
                  <a:lnTo>
                    <a:pt x="433255" y="631286"/>
                  </a:lnTo>
                  <a:lnTo>
                    <a:pt x="468903" y="595574"/>
                  </a:lnTo>
                  <a:lnTo>
                    <a:pt x="494466" y="557083"/>
                  </a:lnTo>
                  <a:lnTo>
                    <a:pt x="512915" y="513160"/>
                  </a:lnTo>
                  <a:lnTo>
                    <a:pt x="522998" y="464237"/>
                  </a:lnTo>
                  <a:lnTo>
                    <a:pt x="527242" y="411006"/>
                  </a:lnTo>
                  <a:lnTo>
                    <a:pt x="528863" y="360417"/>
                  </a:lnTo>
                  <a:lnTo>
                    <a:pt x="528743" y="325975"/>
                  </a:lnTo>
                  <a:lnTo>
                    <a:pt x="526592" y="250343"/>
                  </a:lnTo>
                  <a:lnTo>
                    <a:pt x="520478" y="204854"/>
                  </a:lnTo>
                  <a:lnTo>
                    <a:pt x="507303" y="162750"/>
                  </a:lnTo>
                  <a:lnTo>
                    <a:pt x="487822" y="124474"/>
                  </a:lnTo>
                  <a:lnTo>
                    <a:pt x="462787" y="90469"/>
                  </a:lnTo>
                  <a:lnTo>
                    <a:pt x="432951" y="61177"/>
                  </a:lnTo>
                  <a:lnTo>
                    <a:pt x="413171" y="47088"/>
                  </a:lnTo>
                  <a:close/>
                </a:path>
                <a:path w="528954" h="878204">
                  <a:moveTo>
                    <a:pt x="184480" y="228906"/>
                  </a:moveTo>
                  <a:lnTo>
                    <a:pt x="142120" y="244376"/>
                  </a:lnTo>
                  <a:lnTo>
                    <a:pt x="125603" y="280430"/>
                  </a:lnTo>
                  <a:lnTo>
                    <a:pt x="125063" y="322441"/>
                  </a:lnTo>
                  <a:lnTo>
                    <a:pt x="124815" y="368375"/>
                  </a:lnTo>
                  <a:lnTo>
                    <a:pt x="125076" y="400395"/>
                  </a:lnTo>
                  <a:lnTo>
                    <a:pt x="126517" y="440310"/>
                  </a:lnTo>
                  <a:lnTo>
                    <a:pt x="135822" y="481060"/>
                  </a:lnTo>
                  <a:lnTo>
                    <a:pt x="157343" y="516190"/>
                  </a:lnTo>
                  <a:lnTo>
                    <a:pt x="188369" y="543539"/>
                  </a:lnTo>
                  <a:lnTo>
                    <a:pt x="226190" y="560948"/>
                  </a:lnTo>
                  <a:lnTo>
                    <a:pt x="268097" y="566256"/>
                  </a:lnTo>
                  <a:lnTo>
                    <a:pt x="310110" y="558303"/>
                  </a:lnTo>
                  <a:lnTo>
                    <a:pt x="346499" y="538835"/>
                  </a:lnTo>
                  <a:lnTo>
                    <a:pt x="375187" y="509888"/>
                  </a:lnTo>
                  <a:lnTo>
                    <a:pt x="377303" y="505816"/>
                  </a:lnTo>
                  <a:lnTo>
                    <a:pt x="264337" y="505816"/>
                  </a:lnTo>
                  <a:lnTo>
                    <a:pt x="233874" y="500059"/>
                  </a:lnTo>
                  <a:lnTo>
                    <a:pt x="208908" y="483539"/>
                  </a:lnTo>
                  <a:lnTo>
                    <a:pt x="191782" y="458330"/>
                  </a:lnTo>
                  <a:lnTo>
                    <a:pt x="184835" y="426505"/>
                  </a:lnTo>
                  <a:lnTo>
                    <a:pt x="184335" y="400395"/>
                  </a:lnTo>
                  <a:lnTo>
                    <a:pt x="184451" y="315964"/>
                  </a:lnTo>
                  <a:lnTo>
                    <a:pt x="184480" y="228906"/>
                  </a:lnTo>
                  <a:close/>
                </a:path>
                <a:path w="528954" h="878204">
                  <a:moveTo>
                    <a:pt x="363419" y="168809"/>
                  </a:moveTo>
                  <a:lnTo>
                    <a:pt x="198987" y="168809"/>
                  </a:lnTo>
                  <a:lnTo>
                    <a:pt x="251701" y="175147"/>
                  </a:lnTo>
                  <a:lnTo>
                    <a:pt x="293498" y="190965"/>
                  </a:lnTo>
                  <a:lnTo>
                    <a:pt x="337969" y="248206"/>
                  </a:lnTo>
                  <a:lnTo>
                    <a:pt x="343090" y="292799"/>
                  </a:lnTo>
                  <a:lnTo>
                    <a:pt x="343288" y="392340"/>
                  </a:lnTo>
                  <a:lnTo>
                    <a:pt x="342785" y="425502"/>
                  </a:lnTo>
                  <a:lnTo>
                    <a:pt x="336159" y="457450"/>
                  </a:lnTo>
                  <a:lnTo>
                    <a:pt x="319425" y="482785"/>
                  </a:lnTo>
                  <a:lnTo>
                    <a:pt x="294760" y="499557"/>
                  </a:lnTo>
                  <a:lnTo>
                    <a:pt x="264337" y="505816"/>
                  </a:lnTo>
                  <a:lnTo>
                    <a:pt x="377303" y="505816"/>
                  </a:lnTo>
                  <a:lnTo>
                    <a:pt x="394102" y="473497"/>
                  </a:lnTo>
                  <a:lnTo>
                    <a:pt x="401167" y="431699"/>
                  </a:lnTo>
                  <a:lnTo>
                    <a:pt x="401281" y="411006"/>
                  </a:lnTo>
                  <a:lnTo>
                    <a:pt x="401370" y="261532"/>
                  </a:lnTo>
                  <a:lnTo>
                    <a:pt x="398747" y="232558"/>
                  </a:lnTo>
                  <a:lnTo>
                    <a:pt x="390534" y="205996"/>
                  </a:lnTo>
                  <a:lnTo>
                    <a:pt x="376735" y="182467"/>
                  </a:lnTo>
                  <a:lnTo>
                    <a:pt x="363419" y="168809"/>
                  </a:lnTo>
                  <a:close/>
                </a:path>
                <a:path w="528954" h="878204">
                  <a:moveTo>
                    <a:pt x="280669" y="0"/>
                  </a:moveTo>
                  <a:lnTo>
                    <a:pt x="238129" y="916"/>
                  </a:lnTo>
                  <a:lnTo>
                    <a:pt x="195308" y="9201"/>
                  </a:lnTo>
                  <a:lnTo>
                    <a:pt x="152958" y="25299"/>
                  </a:lnTo>
                  <a:lnTo>
                    <a:pt x="129446" y="42267"/>
                  </a:lnTo>
                  <a:lnTo>
                    <a:pt x="120586" y="49315"/>
                  </a:lnTo>
                  <a:lnTo>
                    <a:pt x="160478" y="48440"/>
                  </a:lnTo>
                  <a:lnTo>
                    <a:pt x="198694" y="47088"/>
                  </a:lnTo>
                  <a:lnTo>
                    <a:pt x="413171" y="47088"/>
                  </a:lnTo>
                  <a:lnTo>
                    <a:pt x="399068" y="37042"/>
                  </a:lnTo>
                  <a:lnTo>
                    <a:pt x="361892" y="18505"/>
                  </a:lnTo>
                  <a:lnTo>
                    <a:pt x="322174" y="6010"/>
                  </a:lnTo>
                  <a:lnTo>
                    <a:pt x="280669" y="0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">
              <a:extLst>
                <a:ext uri="{FF2B5EF4-FFF2-40B4-BE49-F238E27FC236}">
                  <a16:creationId xmlns:a16="http://schemas.microsoft.com/office/drawing/2014/main" id="{74BCD1EE-E6B5-4E37-AF61-9E969CD9E852}"/>
                </a:ext>
              </a:extLst>
            </p:cNvPr>
            <p:cNvSpPr/>
            <p:nvPr userDrawn="1"/>
          </p:nvSpPr>
          <p:spPr>
            <a:xfrm>
              <a:off x="4510999" y="2490091"/>
              <a:ext cx="575945" cy="690880"/>
            </a:xfrm>
            <a:custGeom>
              <a:avLst/>
              <a:gdLst/>
              <a:ahLst/>
              <a:cxnLst/>
              <a:rect l="l" t="t" r="r" b="b"/>
              <a:pathLst>
                <a:path w="575945" h="690880">
                  <a:moveTo>
                    <a:pt x="196673" y="253194"/>
                  </a:moveTo>
                  <a:lnTo>
                    <a:pt x="152510" y="257265"/>
                  </a:lnTo>
                  <a:lnTo>
                    <a:pt x="112791" y="269470"/>
                  </a:lnTo>
                  <a:lnTo>
                    <a:pt x="78090" y="288826"/>
                  </a:lnTo>
                  <a:lnTo>
                    <a:pt x="48983" y="314349"/>
                  </a:lnTo>
                  <a:lnTo>
                    <a:pt x="26045" y="345056"/>
                  </a:lnTo>
                  <a:lnTo>
                    <a:pt x="9852" y="379964"/>
                  </a:lnTo>
                  <a:lnTo>
                    <a:pt x="978" y="418090"/>
                  </a:lnTo>
                  <a:lnTo>
                    <a:pt x="0" y="458451"/>
                  </a:lnTo>
                  <a:lnTo>
                    <a:pt x="7491" y="500062"/>
                  </a:lnTo>
                  <a:lnTo>
                    <a:pt x="24029" y="541941"/>
                  </a:lnTo>
                  <a:lnTo>
                    <a:pt x="49907" y="583494"/>
                  </a:lnTo>
                  <a:lnTo>
                    <a:pt x="81393" y="618670"/>
                  </a:lnTo>
                  <a:lnTo>
                    <a:pt x="117522" y="647222"/>
                  </a:lnTo>
                  <a:lnTo>
                    <a:pt x="157329" y="668897"/>
                  </a:lnTo>
                  <a:lnTo>
                    <a:pt x="199851" y="683448"/>
                  </a:lnTo>
                  <a:lnTo>
                    <a:pt x="244123" y="690623"/>
                  </a:lnTo>
                  <a:lnTo>
                    <a:pt x="289182" y="690172"/>
                  </a:lnTo>
                  <a:lnTo>
                    <a:pt x="334062" y="681846"/>
                  </a:lnTo>
                  <a:lnTo>
                    <a:pt x="377800" y="665395"/>
                  </a:lnTo>
                  <a:lnTo>
                    <a:pt x="419431" y="640569"/>
                  </a:lnTo>
                  <a:lnTo>
                    <a:pt x="433337" y="632429"/>
                  </a:lnTo>
                  <a:lnTo>
                    <a:pt x="436483" y="631642"/>
                  </a:lnTo>
                  <a:lnTo>
                    <a:pt x="250324" y="631642"/>
                  </a:lnTo>
                  <a:lnTo>
                    <a:pt x="202484" y="621885"/>
                  </a:lnTo>
                  <a:lnTo>
                    <a:pt x="155385" y="599739"/>
                  </a:lnTo>
                  <a:lnTo>
                    <a:pt x="118049" y="570780"/>
                  </a:lnTo>
                  <a:lnTo>
                    <a:pt x="88729" y="535745"/>
                  </a:lnTo>
                  <a:lnTo>
                    <a:pt x="68697" y="497094"/>
                  </a:lnTo>
                  <a:lnTo>
                    <a:pt x="59228" y="457288"/>
                  </a:lnTo>
                  <a:lnTo>
                    <a:pt x="61596" y="418789"/>
                  </a:lnTo>
                  <a:lnTo>
                    <a:pt x="77394" y="380339"/>
                  </a:lnTo>
                  <a:lnTo>
                    <a:pt x="103395" y="349219"/>
                  </a:lnTo>
                  <a:lnTo>
                    <a:pt x="137093" y="326352"/>
                  </a:lnTo>
                  <a:lnTo>
                    <a:pt x="175986" y="312662"/>
                  </a:lnTo>
                  <a:lnTo>
                    <a:pt x="217567" y="309074"/>
                  </a:lnTo>
                  <a:lnTo>
                    <a:pt x="363150" y="309074"/>
                  </a:lnTo>
                  <a:lnTo>
                    <a:pt x="342083" y="287638"/>
                  </a:lnTo>
                  <a:lnTo>
                    <a:pt x="302184" y="267519"/>
                  </a:lnTo>
                  <a:lnTo>
                    <a:pt x="276483" y="260990"/>
                  </a:lnTo>
                  <a:lnTo>
                    <a:pt x="250067" y="256599"/>
                  </a:lnTo>
                  <a:lnTo>
                    <a:pt x="223332" y="254087"/>
                  </a:lnTo>
                  <a:lnTo>
                    <a:pt x="196673" y="253194"/>
                  </a:lnTo>
                  <a:close/>
                </a:path>
                <a:path w="575945" h="690880">
                  <a:moveTo>
                    <a:pt x="575341" y="629149"/>
                  </a:moveTo>
                  <a:lnTo>
                    <a:pt x="446452" y="629149"/>
                  </a:lnTo>
                  <a:lnTo>
                    <a:pt x="460073" y="630493"/>
                  </a:lnTo>
                  <a:lnTo>
                    <a:pt x="475501" y="636226"/>
                  </a:lnTo>
                  <a:lnTo>
                    <a:pt x="498360" y="645169"/>
                  </a:lnTo>
                  <a:lnTo>
                    <a:pt x="522647" y="652155"/>
                  </a:lnTo>
                  <a:lnTo>
                    <a:pt x="548310" y="658479"/>
                  </a:lnTo>
                  <a:lnTo>
                    <a:pt x="575298" y="665436"/>
                  </a:lnTo>
                  <a:lnTo>
                    <a:pt x="575341" y="629149"/>
                  </a:lnTo>
                  <a:close/>
                </a:path>
                <a:path w="575945" h="690880">
                  <a:moveTo>
                    <a:pt x="437389" y="537445"/>
                  </a:moveTo>
                  <a:lnTo>
                    <a:pt x="386723" y="588649"/>
                  </a:lnTo>
                  <a:lnTo>
                    <a:pt x="343601" y="614817"/>
                  </a:lnTo>
                  <a:lnTo>
                    <a:pt x="297749" y="629217"/>
                  </a:lnTo>
                  <a:lnTo>
                    <a:pt x="250324" y="631642"/>
                  </a:lnTo>
                  <a:lnTo>
                    <a:pt x="436483" y="631642"/>
                  </a:lnTo>
                  <a:lnTo>
                    <a:pt x="446452" y="629149"/>
                  </a:lnTo>
                  <a:lnTo>
                    <a:pt x="575341" y="629149"/>
                  </a:lnTo>
                  <a:lnTo>
                    <a:pt x="575389" y="588969"/>
                  </a:lnTo>
                  <a:lnTo>
                    <a:pt x="513944" y="588969"/>
                  </a:lnTo>
                  <a:lnTo>
                    <a:pt x="502353" y="583784"/>
                  </a:lnTo>
                  <a:lnTo>
                    <a:pt x="491606" y="579128"/>
                  </a:lnTo>
                  <a:lnTo>
                    <a:pt x="454919" y="554205"/>
                  </a:lnTo>
                  <a:lnTo>
                    <a:pt x="446310" y="545901"/>
                  </a:lnTo>
                  <a:lnTo>
                    <a:pt x="437389" y="537445"/>
                  </a:lnTo>
                  <a:close/>
                </a:path>
                <a:path w="575945" h="690880">
                  <a:moveTo>
                    <a:pt x="431669" y="58985"/>
                  </a:moveTo>
                  <a:lnTo>
                    <a:pt x="225197" y="58985"/>
                  </a:lnTo>
                  <a:lnTo>
                    <a:pt x="277286" y="60085"/>
                  </a:lnTo>
                  <a:lnTo>
                    <a:pt x="325118" y="70057"/>
                  </a:lnTo>
                  <a:lnTo>
                    <a:pt x="367711" y="88381"/>
                  </a:lnTo>
                  <a:lnTo>
                    <a:pt x="404080" y="114534"/>
                  </a:lnTo>
                  <a:lnTo>
                    <a:pt x="433242" y="147995"/>
                  </a:lnTo>
                  <a:lnTo>
                    <a:pt x="454215" y="188242"/>
                  </a:lnTo>
                  <a:lnTo>
                    <a:pt x="466014" y="234753"/>
                  </a:lnTo>
                  <a:lnTo>
                    <a:pt x="469933" y="282702"/>
                  </a:lnTo>
                  <a:lnTo>
                    <a:pt x="470090" y="337358"/>
                  </a:lnTo>
                  <a:lnTo>
                    <a:pt x="469556" y="371002"/>
                  </a:lnTo>
                  <a:lnTo>
                    <a:pt x="469506" y="385007"/>
                  </a:lnTo>
                  <a:lnTo>
                    <a:pt x="470256" y="428352"/>
                  </a:lnTo>
                  <a:lnTo>
                    <a:pt x="483027" y="480089"/>
                  </a:lnTo>
                  <a:lnTo>
                    <a:pt x="509490" y="514235"/>
                  </a:lnTo>
                  <a:lnTo>
                    <a:pt x="515909" y="537233"/>
                  </a:lnTo>
                  <a:lnTo>
                    <a:pt x="516018" y="562025"/>
                  </a:lnTo>
                  <a:lnTo>
                    <a:pt x="513944" y="588969"/>
                  </a:lnTo>
                  <a:lnTo>
                    <a:pt x="575389" y="588969"/>
                  </a:lnTo>
                  <a:lnTo>
                    <a:pt x="575272" y="545901"/>
                  </a:lnTo>
                  <a:lnTo>
                    <a:pt x="574587" y="491954"/>
                  </a:lnTo>
                  <a:lnTo>
                    <a:pt x="559207" y="472790"/>
                  </a:lnTo>
                  <a:lnTo>
                    <a:pt x="544338" y="461799"/>
                  </a:lnTo>
                  <a:lnTo>
                    <a:pt x="534604" y="448387"/>
                  </a:lnTo>
                  <a:lnTo>
                    <a:pt x="529389" y="432460"/>
                  </a:lnTo>
                  <a:lnTo>
                    <a:pt x="528123" y="414547"/>
                  </a:lnTo>
                  <a:lnTo>
                    <a:pt x="528265" y="404013"/>
                  </a:lnTo>
                  <a:lnTo>
                    <a:pt x="528720" y="379680"/>
                  </a:lnTo>
                  <a:lnTo>
                    <a:pt x="528836" y="371002"/>
                  </a:lnTo>
                  <a:lnTo>
                    <a:pt x="529064" y="345056"/>
                  </a:lnTo>
                  <a:lnTo>
                    <a:pt x="528942" y="299070"/>
                  </a:lnTo>
                  <a:lnTo>
                    <a:pt x="528079" y="260801"/>
                  </a:lnTo>
                  <a:lnTo>
                    <a:pt x="522960" y="209579"/>
                  </a:lnTo>
                  <a:lnTo>
                    <a:pt x="510012" y="161368"/>
                  </a:lnTo>
                  <a:lnTo>
                    <a:pt x="487708" y="116931"/>
                  </a:lnTo>
                  <a:lnTo>
                    <a:pt x="454521" y="77032"/>
                  </a:lnTo>
                  <a:lnTo>
                    <a:pt x="431669" y="58985"/>
                  </a:lnTo>
                  <a:close/>
                </a:path>
                <a:path w="575945" h="690880">
                  <a:moveTo>
                    <a:pt x="183223" y="371596"/>
                  </a:moveTo>
                  <a:lnTo>
                    <a:pt x="157127" y="379680"/>
                  </a:lnTo>
                  <a:lnTo>
                    <a:pt x="140245" y="394150"/>
                  </a:lnTo>
                  <a:lnTo>
                    <a:pt x="130704" y="413617"/>
                  </a:lnTo>
                  <a:lnTo>
                    <a:pt x="126632" y="436696"/>
                  </a:lnTo>
                  <a:lnTo>
                    <a:pt x="131050" y="475408"/>
                  </a:lnTo>
                  <a:lnTo>
                    <a:pt x="149040" y="509962"/>
                  </a:lnTo>
                  <a:lnTo>
                    <a:pt x="178077" y="538003"/>
                  </a:lnTo>
                  <a:lnTo>
                    <a:pt x="215641" y="557173"/>
                  </a:lnTo>
                  <a:lnTo>
                    <a:pt x="259208" y="565119"/>
                  </a:lnTo>
                  <a:lnTo>
                    <a:pt x="307484" y="557767"/>
                  </a:lnTo>
                  <a:lnTo>
                    <a:pt x="349957" y="534499"/>
                  </a:lnTo>
                  <a:lnTo>
                    <a:pt x="376471" y="505212"/>
                  </a:lnTo>
                  <a:lnTo>
                    <a:pt x="260619" y="505212"/>
                  </a:lnTo>
                  <a:lnTo>
                    <a:pt x="238405" y="499688"/>
                  </a:lnTo>
                  <a:lnTo>
                    <a:pt x="198173" y="468191"/>
                  </a:lnTo>
                  <a:lnTo>
                    <a:pt x="185344" y="414547"/>
                  </a:lnTo>
                  <a:lnTo>
                    <a:pt x="185054" y="404013"/>
                  </a:lnTo>
                  <a:lnTo>
                    <a:pt x="184517" y="393400"/>
                  </a:lnTo>
                  <a:lnTo>
                    <a:pt x="183223" y="371596"/>
                  </a:lnTo>
                  <a:close/>
                </a:path>
                <a:path w="575945" h="690880">
                  <a:moveTo>
                    <a:pt x="363150" y="309074"/>
                  </a:moveTo>
                  <a:lnTo>
                    <a:pt x="217567" y="309074"/>
                  </a:lnTo>
                  <a:lnTo>
                    <a:pt x="259334" y="316510"/>
                  </a:lnTo>
                  <a:lnTo>
                    <a:pt x="298781" y="335896"/>
                  </a:lnTo>
                  <a:lnTo>
                    <a:pt x="330486" y="371002"/>
                  </a:lnTo>
                  <a:lnTo>
                    <a:pt x="343974" y="410839"/>
                  </a:lnTo>
                  <a:lnTo>
                    <a:pt x="343831" y="436187"/>
                  </a:lnTo>
                  <a:lnTo>
                    <a:pt x="318593" y="482061"/>
                  </a:lnTo>
                  <a:lnTo>
                    <a:pt x="281390" y="503576"/>
                  </a:lnTo>
                  <a:lnTo>
                    <a:pt x="260619" y="505212"/>
                  </a:lnTo>
                  <a:lnTo>
                    <a:pt x="376471" y="505212"/>
                  </a:lnTo>
                  <a:lnTo>
                    <a:pt x="382421" y="498639"/>
                  </a:lnTo>
                  <a:lnTo>
                    <a:pt x="400673" y="453511"/>
                  </a:lnTo>
                  <a:lnTo>
                    <a:pt x="403696" y="405119"/>
                  </a:lnTo>
                  <a:lnTo>
                    <a:pt x="394099" y="359381"/>
                  </a:lnTo>
                  <a:lnTo>
                    <a:pt x="373141" y="319240"/>
                  </a:lnTo>
                  <a:lnTo>
                    <a:pt x="363150" y="309074"/>
                  </a:lnTo>
                  <a:close/>
                </a:path>
                <a:path w="575945" h="690880">
                  <a:moveTo>
                    <a:pt x="372896" y="187754"/>
                  </a:moveTo>
                  <a:lnTo>
                    <a:pt x="215324" y="187754"/>
                  </a:lnTo>
                  <a:lnTo>
                    <a:pt x="254991" y="188144"/>
                  </a:lnTo>
                  <a:lnTo>
                    <a:pt x="294410" y="193703"/>
                  </a:lnTo>
                  <a:lnTo>
                    <a:pt x="331886" y="206545"/>
                  </a:lnTo>
                  <a:lnTo>
                    <a:pt x="367319" y="226605"/>
                  </a:lnTo>
                  <a:lnTo>
                    <a:pt x="400609" y="253816"/>
                  </a:lnTo>
                  <a:lnTo>
                    <a:pt x="388535" y="214088"/>
                  </a:lnTo>
                  <a:lnTo>
                    <a:pt x="372896" y="187754"/>
                  </a:lnTo>
                  <a:close/>
                </a:path>
                <a:path w="575945" h="690880">
                  <a:moveTo>
                    <a:pt x="237550" y="0"/>
                  </a:moveTo>
                  <a:lnTo>
                    <a:pt x="191329" y="3862"/>
                  </a:lnTo>
                  <a:lnTo>
                    <a:pt x="146841" y="13092"/>
                  </a:lnTo>
                  <a:lnTo>
                    <a:pt x="105233" y="27235"/>
                  </a:lnTo>
                  <a:lnTo>
                    <a:pt x="93599" y="77032"/>
                  </a:lnTo>
                  <a:lnTo>
                    <a:pt x="93485" y="194710"/>
                  </a:lnTo>
                  <a:lnTo>
                    <a:pt x="175310" y="189508"/>
                  </a:lnTo>
                  <a:lnTo>
                    <a:pt x="215324" y="187754"/>
                  </a:lnTo>
                  <a:lnTo>
                    <a:pt x="372896" y="187754"/>
                  </a:lnTo>
                  <a:lnTo>
                    <a:pt x="369676" y="182333"/>
                  </a:lnTo>
                  <a:lnTo>
                    <a:pt x="343516" y="158237"/>
                  </a:lnTo>
                  <a:lnTo>
                    <a:pt x="309535" y="141486"/>
                  </a:lnTo>
                  <a:lnTo>
                    <a:pt x="268895" y="132150"/>
                  </a:lnTo>
                  <a:lnTo>
                    <a:pt x="155487" y="132150"/>
                  </a:lnTo>
                  <a:lnTo>
                    <a:pt x="152748" y="94747"/>
                  </a:lnTo>
                  <a:lnTo>
                    <a:pt x="157620" y="74500"/>
                  </a:lnTo>
                  <a:lnTo>
                    <a:pt x="174675" y="65219"/>
                  </a:lnTo>
                  <a:lnTo>
                    <a:pt x="208484" y="60713"/>
                  </a:lnTo>
                  <a:lnTo>
                    <a:pt x="214034" y="60192"/>
                  </a:lnTo>
                  <a:lnTo>
                    <a:pt x="219622" y="59341"/>
                  </a:lnTo>
                  <a:lnTo>
                    <a:pt x="225197" y="58985"/>
                  </a:lnTo>
                  <a:lnTo>
                    <a:pt x="431669" y="58985"/>
                  </a:lnTo>
                  <a:lnTo>
                    <a:pt x="416834" y="47270"/>
                  </a:lnTo>
                  <a:lnTo>
                    <a:pt x="375147" y="25139"/>
                  </a:lnTo>
                  <a:lnTo>
                    <a:pt x="330606" y="10185"/>
                  </a:lnTo>
                  <a:lnTo>
                    <a:pt x="284358" y="1956"/>
                  </a:lnTo>
                  <a:lnTo>
                    <a:pt x="237550" y="0"/>
                  </a:lnTo>
                  <a:close/>
                </a:path>
                <a:path w="575945" h="690880">
                  <a:moveTo>
                    <a:pt x="216038" y="128757"/>
                  </a:moveTo>
                  <a:lnTo>
                    <a:pt x="155487" y="132150"/>
                  </a:lnTo>
                  <a:lnTo>
                    <a:pt x="268895" y="132150"/>
                  </a:lnTo>
                  <a:lnTo>
                    <a:pt x="267215" y="131764"/>
                  </a:lnTo>
                  <a:lnTo>
                    <a:pt x="216038" y="128757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4">
              <a:extLst>
                <a:ext uri="{FF2B5EF4-FFF2-40B4-BE49-F238E27FC236}">
                  <a16:creationId xmlns:a16="http://schemas.microsoft.com/office/drawing/2014/main" id="{3D45611C-7A30-4EF3-ABB0-ED72456C2B34}"/>
                </a:ext>
              </a:extLst>
            </p:cNvPr>
            <p:cNvSpPr/>
            <p:nvPr userDrawn="1"/>
          </p:nvSpPr>
          <p:spPr>
            <a:xfrm>
              <a:off x="7106487" y="2489306"/>
              <a:ext cx="529590" cy="692150"/>
            </a:xfrm>
            <a:custGeom>
              <a:avLst/>
              <a:gdLst/>
              <a:ahLst/>
              <a:cxnLst/>
              <a:rect l="l" t="t" r="r" b="b"/>
              <a:pathLst>
                <a:path w="529590" h="692150">
                  <a:moveTo>
                    <a:pt x="251474" y="0"/>
                  </a:moveTo>
                  <a:lnTo>
                    <a:pt x="202950" y="6619"/>
                  </a:lnTo>
                  <a:lnTo>
                    <a:pt x="157541" y="21226"/>
                  </a:lnTo>
                  <a:lnTo>
                    <a:pt x="116269" y="43345"/>
                  </a:lnTo>
                  <a:lnTo>
                    <a:pt x="80153" y="72500"/>
                  </a:lnTo>
                  <a:lnTo>
                    <a:pt x="50214" y="108216"/>
                  </a:lnTo>
                  <a:lnTo>
                    <a:pt x="27473" y="150015"/>
                  </a:lnTo>
                  <a:lnTo>
                    <a:pt x="12951" y="197423"/>
                  </a:lnTo>
                  <a:lnTo>
                    <a:pt x="5478" y="244514"/>
                  </a:lnTo>
                  <a:lnTo>
                    <a:pt x="1379" y="292443"/>
                  </a:lnTo>
                  <a:lnTo>
                    <a:pt x="0" y="340830"/>
                  </a:lnTo>
                  <a:lnTo>
                    <a:pt x="588" y="382730"/>
                  </a:lnTo>
                  <a:lnTo>
                    <a:pt x="2766" y="437441"/>
                  </a:lnTo>
                  <a:lnTo>
                    <a:pt x="8954" y="483959"/>
                  </a:lnTo>
                  <a:lnTo>
                    <a:pt x="21895" y="526870"/>
                  </a:lnTo>
                  <a:lnTo>
                    <a:pt x="40904" y="565765"/>
                  </a:lnTo>
                  <a:lnTo>
                    <a:pt x="65295" y="600237"/>
                  </a:lnTo>
                  <a:lnTo>
                    <a:pt x="94384" y="629879"/>
                  </a:lnTo>
                  <a:lnTo>
                    <a:pt x="127486" y="654284"/>
                  </a:lnTo>
                  <a:lnTo>
                    <a:pt x="163917" y="673044"/>
                  </a:lnTo>
                  <a:lnTo>
                    <a:pt x="202991" y="685752"/>
                  </a:lnTo>
                  <a:lnTo>
                    <a:pt x="244024" y="692001"/>
                  </a:lnTo>
                  <a:lnTo>
                    <a:pt x="286332" y="691384"/>
                  </a:lnTo>
                  <a:lnTo>
                    <a:pt x="329229" y="683492"/>
                  </a:lnTo>
                  <a:lnTo>
                    <a:pt x="372031" y="667920"/>
                  </a:lnTo>
                  <a:lnTo>
                    <a:pt x="396880" y="651984"/>
                  </a:lnTo>
                  <a:lnTo>
                    <a:pt x="402948" y="647715"/>
                  </a:lnTo>
                  <a:lnTo>
                    <a:pt x="297025" y="647715"/>
                  </a:lnTo>
                  <a:lnTo>
                    <a:pt x="246733" y="641688"/>
                  </a:lnTo>
                  <a:lnTo>
                    <a:pt x="199808" y="626670"/>
                  </a:lnTo>
                  <a:lnTo>
                    <a:pt x="157559" y="603643"/>
                  </a:lnTo>
                  <a:lnTo>
                    <a:pt x="121295" y="573589"/>
                  </a:lnTo>
                  <a:lnTo>
                    <a:pt x="92325" y="537491"/>
                  </a:lnTo>
                  <a:lnTo>
                    <a:pt x="71958" y="496331"/>
                  </a:lnTo>
                  <a:lnTo>
                    <a:pt x="61503" y="451093"/>
                  </a:lnTo>
                  <a:lnTo>
                    <a:pt x="58442" y="405478"/>
                  </a:lnTo>
                  <a:lnTo>
                    <a:pt x="58081" y="359556"/>
                  </a:lnTo>
                  <a:lnTo>
                    <a:pt x="58967" y="313499"/>
                  </a:lnTo>
                  <a:lnTo>
                    <a:pt x="59649" y="267477"/>
                  </a:lnTo>
                  <a:lnTo>
                    <a:pt x="65531" y="219421"/>
                  </a:lnTo>
                  <a:lnTo>
                    <a:pt x="81975" y="174567"/>
                  </a:lnTo>
                  <a:lnTo>
                    <a:pt x="107525" y="134704"/>
                  </a:lnTo>
                  <a:lnTo>
                    <a:pt x="140722" y="101624"/>
                  </a:lnTo>
                  <a:lnTo>
                    <a:pt x="180109" y="77115"/>
                  </a:lnTo>
                  <a:lnTo>
                    <a:pt x="224228" y="62968"/>
                  </a:lnTo>
                  <a:lnTo>
                    <a:pt x="274065" y="59865"/>
                  </a:lnTo>
                  <a:lnTo>
                    <a:pt x="432231" y="59865"/>
                  </a:lnTo>
                  <a:lnTo>
                    <a:pt x="427314" y="55187"/>
                  </a:lnTo>
                  <a:lnTo>
                    <a:pt x="389298" y="29907"/>
                  </a:lnTo>
                  <a:lnTo>
                    <a:pt x="347279" y="11823"/>
                  </a:lnTo>
                  <a:lnTo>
                    <a:pt x="302092" y="1843"/>
                  </a:lnTo>
                  <a:lnTo>
                    <a:pt x="251474" y="0"/>
                  </a:lnTo>
                  <a:close/>
                </a:path>
                <a:path w="529590" h="692150">
                  <a:moveTo>
                    <a:pt x="399437" y="640399"/>
                  </a:moveTo>
                  <a:lnTo>
                    <a:pt x="348207" y="645333"/>
                  </a:lnTo>
                  <a:lnTo>
                    <a:pt x="322601" y="647272"/>
                  </a:lnTo>
                  <a:lnTo>
                    <a:pt x="297025" y="647715"/>
                  </a:lnTo>
                  <a:lnTo>
                    <a:pt x="402948" y="647715"/>
                  </a:lnTo>
                  <a:lnTo>
                    <a:pt x="404987" y="646279"/>
                  </a:lnTo>
                  <a:lnTo>
                    <a:pt x="403120" y="644324"/>
                  </a:lnTo>
                  <a:lnTo>
                    <a:pt x="401292" y="642355"/>
                  </a:lnTo>
                  <a:lnTo>
                    <a:pt x="399437" y="640399"/>
                  </a:lnTo>
                  <a:close/>
                </a:path>
                <a:path w="529590" h="692150">
                  <a:moveTo>
                    <a:pt x="265148" y="125656"/>
                  </a:moveTo>
                  <a:lnTo>
                    <a:pt x="221776" y="132283"/>
                  </a:lnTo>
                  <a:lnTo>
                    <a:pt x="184062" y="151331"/>
                  </a:lnTo>
                  <a:lnTo>
                    <a:pt x="154199" y="180723"/>
                  </a:lnTo>
                  <a:lnTo>
                    <a:pt x="134382" y="218381"/>
                  </a:lnTo>
                  <a:lnTo>
                    <a:pt x="126807" y="262231"/>
                  </a:lnTo>
                  <a:lnTo>
                    <a:pt x="125883" y="304809"/>
                  </a:lnTo>
                  <a:lnTo>
                    <a:pt x="125259" y="340830"/>
                  </a:lnTo>
                  <a:lnTo>
                    <a:pt x="125269" y="359556"/>
                  </a:lnTo>
                  <a:lnTo>
                    <a:pt x="128125" y="431370"/>
                  </a:lnTo>
                  <a:lnTo>
                    <a:pt x="139505" y="477169"/>
                  </a:lnTo>
                  <a:lnTo>
                    <a:pt x="162405" y="517438"/>
                  </a:lnTo>
                  <a:lnTo>
                    <a:pt x="200815" y="552473"/>
                  </a:lnTo>
                  <a:lnTo>
                    <a:pt x="245336" y="571856"/>
                  </a:lnTo>
                  <a:lnTo>
                    <a:pt x="294114" y="579758"/>
                  </a:lnTo>
                  <a:lnTo>
                    <a:pt x="345297" y="580354"/>
                  </a:lnTo>
                  <a:lnTo>
                    <a:pt x="389962" y="574206"/>
                  </a:lnTo>
                  <a:lnTo>
                    <a:pt x="430190" y="559202"/>
                  </a:lnTo>
                  <a:lnTo>
                    <a:pt x="464850" y="536008"/>
                  </a:lnTo>
                  <a:lnTo>
                    <a:pt x="477334" y="522296"/>
                  </a:lnTo>
                  <a:lnTo>
                    <a:pt x="329495" y="522296"/>
                  </a:lnTo>
                  <a:lnTo>
                    <a:pt x="284960" y="518810"/>
                  </a:lnTo>
                  <a:lnTo>
                    <a:pt x="244822" y="505737"/>
                  </a:lnTo>
                  <a:lnTo>
                    <a:pt x="204269" y="472339"/>
                  </a:lnTo>
                  <a:lnTo>
                    <a:pt x="187119" y="431370"/>
                  </a:lnTo>
                  <a:lnTo>
                    <a:pt x="185234" y="388075"/>
                  </a:lnTo>
                  <a:lnTo>
                    <a:pt x="184607" y="347418"/>
                  </a:lnTo>
                  <a:lnTo>
                    <a:pt x="184703" y="331443"/>
                  </a:lnTo>
                  <a:lnTo>
                    <a:pt x="186497" y="257952"/>
                  </a:lnTo>
                  <a:lnTo>
                    <a:pt x="198631" y="220783"/>
                  </a:lnTo>
                  <a:lnTo>
                    <a:pt x="262828" y="186003"/>
                  </a:lnTo>
                  <a:lnTo>
                    <a:pt x="377707" y="186003"/>
                  </a:lnTo>
                  <a:lnTo>
                    <a:pt x="375593" y="181920"/>
                  </a:lnTo>
                  <a:lnTo>
                    <a:pt x="345988" y="152264"/>
                  </a:lnTo>
                  <a:lnTo>
                    <a:pt x="308457" y="132805"/>
                  </a:lnTo>
                  <a:lnTo>
                    <a:pt x="265148" y="125656"/>
                  </a:lnTo>
                  <a:close/>
                </a:path>
                <a:path w="529590" h="692150">
                  <a:moveTo>
                    <a:pt x="432231" y="59865"/>
                  </a:moveTo>
                  <a:lnTo>
                    <a:pt x="274065" y="59865"/>
                  </a:lnTo>
                  <a:lnTo>
                    <a:pt x="321839" y="68245"/>
                  </a:lnTo>
                  <a:lnTo>
                    <a:pt x="365763" y="87175"/>
                  </a:lnTo>
                  <a:lnTo>
                    <a:pt x="404054" y="115718"/>
                  </a:lnTo>
                  <a:lnTo>
                    <a:pt x="434924" y="152940"/>
                  </a:lnTo>
                  <a:lnTo>
                    <a:pt x="456587" y="197906"/>
                  </a:lnTo>
                  <a:lnTo>
                    <a:pt x="468888" y="252848"/>
                  </a:lnTo>
                  <a:lnTo>
                    <a:pt x="471721" y="308485"/>
                  </a:lnTo>
                  <a:lnTo>
                    <a:pt x="469337" y="364427"/>
                  </a:lnTo>
                  <a:lnTo>
                    <a:pt x="465985" y="420283"/>
                  </a:lnTo>
                  <a:lnTo>
                    <a:pt x="449885" y="456536"/>
                  </a:lnTo>
                  <a:lnTo>
                    <a:pt x="412839" y="497639"/>
                  </a:lnTo>
                  <a:lnTo>
                    <a:pt x="373699" y="515478"/>
                  </a:lnTo>
                  <a:lnTo>
                    <a:pt x="329495" y="522296"/>
                  </a:lnTo>
                  <a:lnTo>
                    <a:pt x="477334" y="522296"/>
                  </a:lnTo>
                  <a:lnTo>
                    <a:pt x="512954" y="467712"/>
                  </a:lnTo>
                  <a:lnTo>
                    <a:pt x="524139" y="423941"/>
                  </a:lnTo>
                  <a:lnTo>
                    <a:pt x="528055" y="382730"/>
                  </a:lnTo>
                  <a:lnTo>
                    <a:pt x="529246" y="344689"/>
                  </a:lnTo>
                  <a:lnTo>
                    <a:pt x="529145" y="313499"/>
                  </a:lnTo>
                  <a:lnTo>
                    <a:pt x="528088" y="257723"/>
                  </a:lnTo>
                  <a:lnTo>
                    <a:pt x="522628" y="210093"/>
                  </a:lnTo>
                  <a:lnTo>
                    <a:pt x="508984" y="165115"/>
                  </a:lnTo>
                  <a:lnTo>
                    <a:pt x="487993" y="123700"/>
                  </a:lnTo>
                  <a:lnTo>
                    <a:pt x="460491" y="86754"/>
                  </a:lnTo>
                  <a:lnTo>
                    <a:pt x="432231" y="59865"/>
                  </a:lnTo>
                  <a:close/>
                </a:path>
                <a:path w="529590" h="692150">
                  <a:moveTo>
                    <a:pt x="377707" y="186003"/>
                  </a:moveTo>
                  <a:lnTo>
                    <a:pt x="262828" y="186003"/>
                  </a:lnTo>
                  <a:lnTo>
                    <a:pt x="300593" y="195455"/>
                  </a:lnTo>
                  <a:lnTo>
                    <a:pt x="320288" y="209800"/>
                  </a:lnTo>
                  <a:lnTo>
                    <a:pt x="334086" y="227532"/>
                  </a:lnTo>
                  <a:lnTo>
                    <a:pt x="342127" y="248726"/>
                  </a:lnTo>
                  <a:lnTo>
                    <a:pt x="344548" y="273458"/>
                  </a:lnTo>
                  <a:lnTo>
                    <a:pt x="344325" y="301289"/>
                  </a:lnTo>
                  <a:lnTo>
                    <a:pt x="344204" y="399493"/>
                  </a:lnTo>
                  <a:lnTo>
                    <a:pt x="344319" y="463095"/>
                  </a:lnTo>
                  <a:lnTo>
                    <a:pt x="374518" y="454227"/>
                  </a:lnTo>
                  <a:lnTo>
                    <a:pt x="392151" y="442910"/>
                  </a:lnTo>
                  <a:lnTo>
                    <a:pt x="400416" y="425785"/>
                  </a:lnTo>
                  <a:lnTo>
                    <a:pt x="402511" y="399493"/>
                  </a:lnTo>
                  <a:lnTo>
                    <a:pt x="402637" y="359556"/>
                  </a:lnTo>
                  <a:lnTo>
                    <a:pt x="402645" y="292443"/>
                  </a:lnTo>
                  <a:lnTo>
                    <a:pt x="402447" y="263374"/>
                  </a:lnTo>
                  <a:lnTo>
                    <a:pt x="395129" y="219662"/>
                  </a:lnTo>
                  <a:lnTo>
                    <a:pt x="377707" y="186003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5">
              <a:extLst>
                <a:ext uri="{FF2B5EF4-FFF2-40B4-BE49-F238E27FC236}">
                  <a16:creationId xmlns:a16="http://schemas.microsoft.com/office/drawing/2014/main" id="{32939F66-E665-43AC-9FC5-1264F6D09263}"/>
                </a:ext>
              </a:extLst>
            </p:cNvPr>
            <p:cNvSpPr/>
            <p:nvPr userDrawn="1"/>
          </p:nvSpPr>
          <p:spPr>
            <a:xfrm>
              <a:off x="6449873" y="2490417"/>
              <a:ext cx="527050" cy="690880"/>
            </a:xfrm>
            <a:custGeom>
              <a:avLst/>
              <a:gdLst/>
              <a:ahLst/>
              <a:cxnLst/>
              <a:rect l="l" t="t" r="r" b="b"/>
              <a:pathLst>
                <a:path w="527050" h="690880">
                  <a:moveTo>
                    <a:pt x="203535" y="106817"/>
                  </a:moveTo>
                  <a:lnTo>
                    <a:pt x="156096" y="111190"/>
                  </a:lnTo>
                  <a:lnTo>
                    <a:pt x="112577" y="124760"/>
                  </a:lnTo>
                  <a:lnTo>
                    <a:pt x="74500" y="146905"/>
                  </a:lnTo>
                  <a:lnTo>
                    <a:pt x="43385" y="177006"/>
                  </a:lnTo>
                  <a:lnTo>
                    <a:pt x="20753" y="214441"/>
                  </a:lnTo>
                  <a:lnTo>
                    <a:pt x="8124" y="258590"/>
                  </a:lnTo>
                  <a:lnTo>
                    <a:pt x="1990" y="313152"/>
                  </a:lnTo>
                  <a:lnTo>
                    <a:pt x="0" y="368613"/>
                  </a:lnTo>
                  <a:lnTo>
                    <a:pt x="2481" y="423964"/>
                  </a:lnTo>
                  <a:lnTo>
                    <a:pt x="9763" y="478198"/>
                  </a:lnTo>
                  <a:lnTo>
                    <a:pt x="22351" y="524704"/>
                  </a:lnTo>
                  <a:lnTo>
                    <a:pt x="41762" y="566201"/>
                  </a:lnTo>
                  <a:lnTo>
                    <a:pt x="67309" y="602340"/>
                  </a:lnTo>
                  <a:lnTo>
                    <a:pt x="98307" y="632777"/>
                  </a:lnTo>
                  <a:lnTo>
                    <a:pt x="134071" y="657162"/>
                  </a:lnTo>
                  <a:lnTo>
                    <a:pt x="173916" y="675150"/>
                  </a:lnTo>
                  <a:lnTo>
                    <a:pt x="217157" y="686392"/>
                  </a:lnTo>
                  <a:lnTo>
                    <a:pt x="263107" y="690542"/>
                  </a:lnTo>
                  <a:lnTo>
                    <a:pt x="311083" y="687253"/>
                  </a:lnTo>
                  <a:lnTo>
                    <a:pt x="353022" y="676803"/>
                  </a:lnTo>
                  <a:lnTo>
                    <a:pt x="392570" y="658621"/>
                  </a:lnTo>
                  <a:lnTo>
                    <a:pt x="428779" y="633697"/>
                  </a:lnTo>
                  <a:lnTo>
                    <a:pt x="431527" y="631055"/>
                  </a:lnTo>
                  <a:lnTo>
                    <a:pt x="250440" y="631055"/>
                  </a:lnTo>
                  <a:lnTo>
                    <a:pt x="203381" y="619863"/>
                  </a:lnTo>
                  <a:lnTo>
                    <a:pt x="161204" y="600868"/>
                  </a:lnTo>
                  <a:lnTo>
                    <a:pt x="125115" y="574799"/>
                  </a:lnTo>
                  <a:lnTo>
                    <a:pt x="96319" y="542383"/>
                  </a:lnTo>
                  <a:lnTo>
                    <a:pt x="76021" y="504348"/>
                  </a:lnTo>
                  <a:lnTo>
                    <a:pt x="65427" y="461421"/>
                  </a:lnTo>
                  <a:lnTo>
                    <a:pt x="61904" y="415047"/>
                  </a:lnTo>
                  <a:lnTo>
                    <a:pt x="61401" y="368613"/>
                  </a:lnTo>
                  <a:lnTo>
                    <a:pt x="62630" y="321413"/>
                  </a:lnTo>
                  <a:lnTo>
                    <a:pt x="64322" y="274617"/>
                  </a:lnTo>
                  <a:lnTo>
                    <a:pt x="83842" y="228706"/>
                  </a:lnTo>
                  <a:lnTo>
                    <a:pt x="112481" y="198385"/>
                  </a:lnTo>
                  <a:lnTo>
                    <a:pt x="148684" y="178406"/>
                  </a:lnTo>
                  <a:lnTo>
                    <a:pt x="189459" y="168707"/>
                  </a:lnTo>
                  <a:lnTo>
                    <a:pt x="367945" y="168707"/>
                  </a:lnTo>
                  <a:lnTo>
                    <a:pt x="350745" y="154114"/>
                  </a:lnTo>
                  <a:lnTo>
                    <a:pt x="320559" y="135538"/>
                  </a:lnTo>
                  <a:lnTo>
                    <a:pt x="288174" y="121770"/>
                  </a:lnTo>
                  <a:lnTo>
                    <a:pt x="253374" y="112260"/>
                  </a:lnTo>
                  <a:lnTo>
                    <a:pt x="203535" y="106817"/>
                  </a:lnTo>
                  <a:close/>
                </a:path>
                <a:path w="527050" h="690880">
                  <a:moveTo>
                    <a:pt x="516470" y="501434"/>
                  </a:moveTo>
                  <a:lnTo>
                    <a:pt x="425082" y="501434"/>
                  </a:lnTo>
                  <a:lnTo>
                    <a:pt x="450262" y="503839"/>
                  </a:lnTo>
                  <a:lnTo>
                    <a:pt x="448700" y="509821"/>
                  </a:lnTo>
                  <a:lnTo>
                    <a:pt x="419628" y="557411"/>
                  </a:lnTo>
                  <a:lnTo>
                    <a:pt x="382616" y="590636"/>
                  </a:lnTo>
                  <a:lnTo>
                    <a:pt x="339410" y="615517"/>
                  </a:lnTo>
                  <a:lnTo>
                    <a:pt x="294016" y="629756"/>
                  </a:lnTo>
                  <a:lnTo>
                    <a:pt x="250440" y="631055"/>
                  </a:lnTo>
                  <a:lnTo>
                    <a:pt x="431527" y="631055"/>
                  </a:lnTo>
                  <a:lnTo>
                    <a:pt x="460700" y="603020"/>
                  </a:lnTo>
                  <a:lnTo>
                    <a:pt x="487387" y="567580"/>
                  </a:lnTo>
                  <a:lnTo>
                    <a:pt x="507891" y="528369"/>
                  </a:lnTo>
                  <a:lnTo>
                    <a:pt x="516470" y="501434"/>
                  </a:lnTo>
                  <a:close/>
                </a:path>
                <a:path w="527050" h="690880">
                  <a:moveTo>
                    <a:pt x="184946" y="228643"/>
                  </a:moveTo>
                  <a:lnTo>
                    <a:pt x="143556" y="242697"/>
                  </a:lnTo>
                  <a:lnTo>
                    <a:pt x="127111" y="280230"/>
                  </a:lnTo>
                  <a:lnTo>
                    <a:pt x="125914" y="355103"/>
                  </a:lnTo>
                  <a:lnTo>
                    <a:pt x="126175" y="392530"/>
                  </a:lnTo>
                  <a:lnTo>
                    <a:pt x="134597" y="471495"/>
                  </a:lnTo>
                  <a:lnTo>
                    <a:pt x="151752" y="506533"/>
                  </a:lnTo>
                  <a:lnTo>
                    <a:pt x="178770" y="534468"/>
                  </a:lnTo>
                  <a:lnTo>
                    <a:pt x="215553" y="554754"/>
                  </a:lnTo>
                  <a:lnTo>
                    <a:pt x="254478" y="564933"/>
                  </a:lnTo>
                  <a:lnTo>
                    <a:pt x="292057" y="564287"/>
                  </a:lnTo>
                  <a:lnTo>
                    <a:pt x="327051" y="552069"/>
                  </a:lnTo>
                  <a:lnTo>
                    <a:pt x="358225" y="527537"/>
                  </a:lnTo>
                  <a:lnTo>
                    <a:pt x="379598" y="510469"/>
                  </a:lnTo>
                  <a:lnTo>
                    <a:pt x="395042" y="505046"/>
                  </a:lnTo>
                  <a:lnTo>
                    <a:pt x="269637" y="505046"/>
                  </a:lnTo>
                  <a:lnTo>
                    <a:pt x="244802" y="502150"/>
                  </a:lnTo>
                  <a:lnTo>
                    <a:pt x="219646" y="489434"/>
                  </a:lnTo>
                  <a:lnTo>
                    <a:pt x="200861" y="469235"/>
                  </a:lnTo>
                  <a:lnTo>
                    <a:pt x="189089" y="442478"/>
                  </a:lnTo>
                  <a:lnTo>
                    <a:pt x="184972" y="410088"/>
                  </a:lnTo>
                  <a:lnTo>
                    <a:pt x="184946" y="228643"/>
                  </a:lnTo>
                  <a:close/>
                </a:path>
                <a:path w="527050" h="690880">
                  <a:moveTo>
                    <a:pt x="441197" y="442489"/>
                  </a:moveTo>
                  <a:lnTo>
                    <a:pt x="399137" y="442662"/>
                  </a:lnTo>
                  <a:lnTo>
                    <a:pt x="350720" y="443375"/>
                  </a:lnTo>
                  <a:lnTo>
                    <a:pt x="342731" y="451439"/>
                  </a:lnTo>
                  <a:lnTo>
                    <a:pt x="338197" y="457827"/>
                  </a:lnTo>
                  <a:lnTo>
                    <a:pt x="316641" y="482614"/>
                  </a:lnTo>
                  <a:lnTo>
                    <a:pt x="293685" y="498443"/>
                  </a:lnTo>
                  <a:lnTo>
                    <a:pt x="269637" y="505046"/>
                  </a:lnTo>
                  <a:lnTo>
                    <a:pt x="395042" y="505046"/>
                  </a:lnTo>
                  <a:lnTo>
                    <a:pt x="401705" y="502706"/>
                  </a:lnTo>
                  <a:lnTo>
                    <a:pt x="425082" y="501434"/>
                  </a:lnTo>
                  <a:lnTo>
                    <a:pt x="516470" y="501434"/>
                  </a:lnTo>
                  <a:lnTo>
                    <a:pt x="521266" y="486374"/>
                  </a:lnTo>
                  <a:lnTo>
                    <a:pt x="526564" y="442587"/>
                  </a:lnTo>
                  <a:lnTo>
                    <a:pt x="441197" y="442489"/>
                  </a:lnTo>
                  <a:close/>
                </a:path>
                <a:path w="527050" h="690880">
                  <a:moveTo>
                    <a:pt x="367945" y="168707"/>
                  </a:moveTo>
                  <a:lnTo>
                    <a:pt x="189459" y="168707"/>
                  </a:lnTo>
                  <a:lnTo>
                    <a:pt x="231818" y="169224"/>
                  </a:lnTo>
                  <a:lnTo>
                    <a:pt x="272769" y="179894"/>
                  </a:lnTo>
                  <a:lnTo>
                    <a:pt x="309323" y="200653"/>
                  </a:lnTo>
                  <a:lnTo>
                    <a:pt x="338489" y="231437"/>
                  </a:lnTo>
                  <a:lnTo>
                    <a:pt x="342896" y="237901"/>
                  </a:lnTo>
                  <a:lnTo>
                    <a:pt x="351050" y="245890"/>
                  </a:lnTo>
                  <a:lnTo>
                    <a:pt x="357616" y="246029"/>
                  </a:lnTo>
                  <a:lnTo>
                    <a:pt x="441158" y="246782"/>
                  </a:lnTo>
                  <a:lnTo>
                    <a:pt x="524405" y="246677"/>
                  </a:lnTo>
                  <a:lnTo>
                    <a:pt x="522506" y="204050"/>
                  </a:lnTo>
                  <a:lnTo>
                    <a:pt x="519785" y="194823"/>
                  </a:lnTo>
                  <a:lnTo>
                    <a:pt x="456752" y="194823"/>
                  </a:lnTo>
                  <a:lnTo>
                    <a:pt x="433298" y="191668"/>
                  </a:lnTo>
                  <a:lnTo>
                    <a:pt x="411441" y="189535"/>
                  </a:lnTo>
                  <a:lnTo>
                    <a:pt x="392790" y="185852"/>
                  </a:lnTo>
                  <a:lnTo>
                    <a:pt x="378952" y="178046"/>
                  </a:lnTo>
                  <a:lnTo>
                    <a:pt x="367945" y="168707"/>
                  </a:lnTo>
                  <a:close/>
                </a:path>
                <a:path w="527050" h="690880">
                  <a:moveTo>
                    <a:pt x="408850" y="42018"/>
                  </a:moveTo>
                  <a:lnTo>
                    <a:pt x="222970" y="42018"/>
                  </a:lnTo>
                  <a:lnTo>
                    <a:pt x="269686" y="47414"/>
                  </a:lnTo>
                  <a:lnTo>
                    <a:pt x="315972" y="60470"/>
                  </a:lnTo>
                  <a:lnTo>
                    <a:pt x="360100" y="80796"/>
                  </a:lnTo>
                  <a:lnTo>
                    <a:pt x="398335" y="108763"/>
                  </a:lnTo>
                  <a:lnTo>
                    <a:pt x="430583" y="146171"/>
                  </a:lnTo>
                  <a:lnTo>
                    <a:pt x="456752" y="194823"/>
                  </a:lnTo>
                  <a:lnTo>
                    <a:pt x="519785" y="194823"/>
                  </a:lnTo>
                  <a:lnTo>
                    <a:pt x="509927" y="161397"/>
                  </a:lnTo>
                  <a:lnTo>
                    <a:pt x="488099" y="120438"/>
                  </a:lnTo>
                  <a:lnTo>
                    <a:pt x="458456" y="82894"/>
                  </a:lnTo>
                  <a:lnTo>
                    <a:pt x="422429" y="50485"/>
                  </a:lnTo>
                  <a:lnTo>
                    <a:pt x="408850" y="42018"/>
                  </a:lnTo>
                  <a:close/>
                </a:path>
                <a:path w="527050" h="690880">
                  <a:moveTo>
                    <a:pt x="285564" y="0"/>
                  </a:moveTo>
                  <a:lnTo>
                    <a:pt x="233553" y="1628"/>
                  </a:lnTo>
                  <a:lnTo>
                    <a:pt x="186253" y="11970"/>
                  </a:lnTo>
                  <a:lnTo>
                    <a:pt x="148995" y="30155"/>
                  </a:lnTo>
                  <a:lnTo>
                    <a:pt x="127111" y="55313"/>
                  </a:lnTo>
                  <a:lnTo>
                    <a:pt x="175540" y="44559"/>
                  </a:lnTo>
                  <a:lnTo>
                    <a:pt x="222970" y="42018"/>
                  </a:lnTo>
                  <a:lnTo>
                    <a:pt x="408850" y="42018"/>
                  </a:lnTo>
                  <a:lnTo>
                    <a:pt x="381450" y="24932"/>
                  </a:lnTo>
                  <a:lnTo>
                    <a:pt x="336953" y="7955"/>
                  </a:lnTo>
                  <a:lnTo>
                    <a:pt x="285564" y="0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6">
              <a:extLst>
                <a:ext uri="{FF2B5EF4-FFF2-40B4-BE49-F238E27FC236}">
                  <a16:creationId xmlns:a16="http://schemas.microsoft.com/office/drawing/2014/main" id="{FCDC76F0-9FCE-4382-AFC6-69445B30F86B}"/>
                </a:ext>
              </a:extLst>
            </p:cNvPr>
            <p:cNvSpPr/>
            <p:nvPr userDrawn="1"/>
          </p:nvSpPr>
          <p:spPr>
            <a:xfrm>
              <a:off x="5182047" y="2331718"/>
              <a:ext cx="502920" cy="850265"/>
            </a:xfrm>
            <a:custGeom>
              <a:avLst/>
              <a:gdLst/>
              <a:ahLst/>
              <a:cxnLst/>
              <a:rect l="l" t="t" r="r" b="b"/>
              <a:pathLst>
                <a:path w="502920" h="850264">
                  <a:moveTo>
                    <a:pt x="240229" y="0"/>
                  </a:moveTo>
                  <a:lnTo>
                    <a:pt x="209588" y="4345"/>
                  </a:lnTo>
                  <a:lnTo>
                    <a:pt x="182790" y="18903"/>
                  </a:lnTo>
                  <a:lnTo>
                    <a:pt x="159197" y="45707"/>
                  </a:lnTo>
                  <a:lnTo>
                    <a:pt x="132275" y="84666"/>
                  </a:lnTo>
                  <a:lnTo>
                    <a:pt x="103451" y="122458"/>
                  </a:lnTo>
                  <a:lnTo>
                    <a:pt x="72654" y="158523"/>
                  </a:lnTo>
                  <a:lnTo>
                    <a:pt x="39817" y="192303"/>
                  </a:lnTo>
                  <a:lnTo>
                    <a:pt x="9929" y="235211"/>
                  </a:lnTo>
                  <a:lnTo>
                    <a:pt x="0" y="280870"/>
                  </a:lnTo>
                  <a:lnTo>
                    <a:pt x="141" y="316090"/>
                  </a:lnTo>
                  <a:lnTo>
                    <a:pt x="266" y="336402"/>
                  </a:lnTo>
                  <a:lnTo>
                    <a:pt x="663" y="377533"/>
                  </a:lnTo>
                  <a:lnTo>
                    <a:pt x="94618" y="377533"/>
                  </a:lnTo>
                  <a:lnTo>
                    <a:pt x="94392" y="433398"/>
                  </a:lnTo>
                  <a:lnTo>
                    <a:pt x="94068" y="484133"/>
                  </a:lnTo>
                  <a:lnTo>
                    <a:pt x="94050" y="543018"/>
                  </a:lnTo>
                  <a:lnTo>
                    <a:pt x="94910" y="597268"/>
                  </a:lnTo>
                  <a:lnTo>
                    <a:pt x="100235" y="642993"/>
                  </a:lnTo>
                  <a:lnTo>
                    <a:pt x="113120" y="685468"/>
                  </a:lnTo>
                  <a:lnTo>
                    <a:pt x="132722" y="724194"/>
                  </a:lnTo>
                  <a:lnTo>
                    <a:pt x="158199" y="758675"/>
                  </a:lnTo>
                  <a:lnTo>
                    <a:pt x="188705" y="788410"/>
                  </a:lnTo>
                  <a:lnTo>
                    <a:pt x="223399" y="812903"/>
                  </a:lnTo>
                  <a:lnTo>
                    <a:pt x="261436" y="831654"/>
                  </a:lnTo>
                  <a:lnTo>
                    <a:pt x="301974" y="844166"/>
                  </a:lnTo>
                  <a:lnTo>
                    <a:pt x="344170" y="849941"/>
                  </a:lnTo>
                  <a:lnTo>
                    <a:pt x="387179" y="848479"/>
                  </a:lnTo>
                  <a:lnTo>
                    <a:pt x="430158" y="839283"/>
                  </a:lnTo>
                  <a:lnTo>
                    <a:pt x="472265" y="821855"/>
                  </a:lnTo>
                  <a:lnTo>
                    <a:pt x="493276" y="805344"/>
                  </a:lnTo>
                  <a:lnTo>
                    <a:pt x="414932" y="805344"/>
                  </a:lnTo>
                  <a:lnTo>
                    <a:pt x="388496" y="805091"/>
                  </a:lnTo>
                  <a:lnTo>
                    <a:pt x="340469" y="798068"/>
                  </a:lnTo>
                  <a:lnTo>
                    <a:pt x="295227" y="783806"/>
                  </a:lnTo>
                  <a:lnTo>
                    <a:pt x="254022" y="762552"/>
                  </a:lnTo>
                  <a:lnTo>
                    <a:pt x="218106" y="734557"/>
                  </a:lnTo>
                  <a:lnTo>
                    <a:pt x="188731" y="700068"/>
                  </a:lnTo>
                  <a:lnTo>
                    <a:pt x="167150" y="659335"/>
                  </a:lnTo>
                  <a:lnTo>
                    <a:pt x="154615" y="612607"/>
                  </a:lnTo>
                  <a:lnTo>
                    <a:pt x="152377" y="560133"/>
                  </a:lnTo>
                  <a:lnTo>
                    <a:pt x="154322" y="512070"/>
                  </a:lnTo>
                  <a:lnTo>
                    <a:pt x="154581" y="484133"/>
                  </a:lnTo>
                  <a:lnTo>
                    <a:pt x="154680" y="453617"/>
                  </a:lnTo>
                  <a:lnTo>
                    <a:pt x="154335" y="414961"/>
                  </a:lnTo>
                  <a:lnTo>
                    <a:pt x="153626" y="365612"/>
                  </a:lnTo>
                  <a:lnTo>
                    <a:pt x="153254" y="315531"/>
                  </a:lnTo>
                  <a:lnTo>
                    <a:pt x="56327" y="315531"/>
                  </a:lnTo>
                  <a:lnTo>
                    <a:pt x="58137" y="299384"/>
                  </a:lnTo>
                  <a:lnTo>
                    <a:pt x="59307" y="284207"/>
                  </a:lnTo>
                  <a:lnTo>
                    <a:pt x="94850" y="223336"/>
                  </a:lnTo>
                  <a:lnTo>
                    <a:pt x="124024" y="186641"/>
                  </a:lnTo>
                  <a:lnTo>
                    <a:pt x="217643" y="71551"/>
                  </a:lnTo>
                  <a:lnTo>
                    <a:pt x="275351" y="71551"/>
                  </a:lnTo>
                  <a:lnTo>
                    <a:pt x="275351" y="3835"/>
                  </a:lnTo>
                  <a:lnTo>
                    <a:pt x="240229" y="0"/>
                  </a:lnTo>
                  <a:close/>
                </a:path>
                <a:path w="502920" h="850264">
                  <a:moveTo>
                    <a:pt x="502389" y="797509"/>
                  </a:moveTo>
                  <a:lnTo>
                    <a:pt x="471195" y="800363"/>
                  </a:lnTo>
                  <a:lnTo>
                    <a:pt x="442271" y="803372"/>
                  </a:lnTo>
                  <a:lnTo>
                    <a:pt x="414932" y="805344"/>
                  </a:lnTo>
                  <a:lnTo>
                    <a:pt x="493276" y="805344"/>
                  </a:lnTo>
                  <a:lnTo>
                    <a:pt x="502389" y="797509"/>
                  </a:lnTo>
                  <a:close/>
                </a:path>
                <a:path w="502920" h="850264">
                  <a:moveTo>
                    <a:pt x="275351" y="71551"/>
                  </a:moveTo>
                  <a:lnTo>
                    <a:pt x="217643" y="71551"/>
                  </a:lnTo>
                  <a:lnTo>
                    <a:pt x="217643" y="248335"/>
                  </a:lnTo>
                  <a:lnTo>
                    <a:pt x="372506" y="248335"/>
                  </a:lnTo>
                  <a:lnTo>
                    <a:pt x="372506" y="316090"/>
                  </a:lnTo>
                  <a:lnTo>
                    <a:pt x="219446" y="316090"/>
                  </a:lnTo>
                  <a:lnTo>
                    <a:pt x="218809" y="328552"/>
                  </a:lnTo>
                  <a:lnTo>
                    <a:pt x="218381" y="336402"/>
                  </a:lnTo>
                  <a:lnTo>
                    <a:pt x="217962" y="345788"/>
                  </a:lnTo>
                  <a:lnTo>
                    <a:pt x="217782" y="354952"/>
                  </a:lnTo>
                  <a:lnTo>
                    <a:pt x="217917" y="404281"/>
                  </a:lnTo>
                  <a:lnTo>
                    <a:pt x="218083" y="430544"/>
                  </a:lnTo>
                  <a:lnTo>
                    <a:pt x="218209" y="502940"/>
                  </a:lnTo>
                  <a:lnTo>
                    <a:pt x="217350" y="552234"/>
                  </a:lnTo>
                  <a:lnTo>
                    <a:pt x="220815" y="605022"/>
                  </a:lnTo>
                  <a:lnTo>
                    <a:pt x="233988" y="647338"/>
                  </a:lnTo>
                  <a:lnTo>
                    <a:pt x="255858" y="680312"/>
                  </a:lnTo>
                  <a:lnTo>
                    <a:pt x="285413" y="705071"/>
                  </a:lnTo>
                  <a:lnTo>
                    <a:pt x="321640" y="722746"/>
                  </a:lnTo>
                  <a:lnTo>
                    <a:pt x="363527" y="734466"/>
                  </a:lnTo>
                  <a:lnTo>
                    <a:pt x="401697" y="738095"/>
                  </a:lnTo>
                  <a:lnTo>
                    <a:pt x="421117" y="738009"/>
                  </a:lnTo>
                  <a:lnTo>
                    <a:pt x="440477" y="737666"/>
                  </a:lnTo>
                  <a:lnTo>
                    <a:pt x="474919" y="735938"/>
                  </a:lnTo>
                  <a:lnTo>
                    <a:pt x="492307" y="728435"/>
                  </a:lnTo>
                  <a:lnTo>
                    <a:pt x="497096" y="710201"/>
                  </a:lnTo>
                  <a:lnTo>
                    <a:pt x="493839" y="677265"/>
                  </a:lnTo>
                  <a:lnTo>
                    <a:pt x="434241" y="677265"/>
                  </a:lnTo>
                  <a:lnTo>
                    <a:pt x="405665" y="677196"/>
                  </a:lnTo>
                  <a:lnTo>
                    <a:pt x="340364" y="666163"/>
                  </a:lnTo>
                  <a:lnTo>
                    <a:pt x="287221" y="620607"/>
                  </a:lnTo>
                  <a:lnTo>
                    <a:pt x="276387" y="536984"/>
                  </a:lnTo>
                  <a:lnTo>
                    <a:pt x="276220" y="484133"/>
                  </a:lnTo>
                  <a:lnTo>
                    <a:pt x="276726" y="430544"/>
                  </a:lnTo>
                  <a:lnTo>
                    <a:pt x="277079" y="375907"/>
                  </a:lnTo>
                  <a:lnTo>
                    <a:pt x="430393" y="375907"/>
                  </a:lnTo>
                  <a:lnTo>
                    <a:pt x="430393" y="188709"/>
                  </a:lnTo>
                  <a:lnTo>
                    <a:pt x="275351" y="188709"/>
                  </a:lnTo>
                  <a:lnTo>
                    <a:pt x="275351" y="71551"/>
                  </a:lnTo>
                  <a:close/>
                </a:path>
                <a:path w="502920" h="850264">
                  <a:moveTo>
                    <a:pt x="493741" y="676275"/>
                  </a:moveTo>
                  <a:lnTo>
                    <a:pt x="434241" y="677265"/>
                  </a:lnTo>
                  <a:lnTo>
                    <a:pt x="493839" y="677265"/>
                  </a:lnTo>
                  <a:lnTo>
                    <a:pt x="493741" y="676275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19D985EC-14EE-4A1B-9B5F-A175DA8300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8966" y="393405"/>
            <a:ext cx="10547240" cy="453611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710602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um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D856A391-734D-420D-B2D0-035592258C5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0058400" h="7772400">
                <a:moveTo>
                  <a:pt x="0" y="7772400"/>
                </a:moveTo>
                <a:lnTo>
                  <a:pt x="10058400" y="7772400"/>
                </a:lnTo>
                <a:lnTo>
                  <a:pt x="10058400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rgbClr val="0054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44DBE7-1C0F-4B57-9222-9557DD6B2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solidFill>
                  <a:srgbClr val="00ABC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EA91E2-785A-4243-B40C-530E623A0C1C}" type="datetimeFigureOut">
              <a:rPr lang="en-US" smtClean="0"/>
              <a:pPr/>
              <a:t>10/25/2018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95CE88-9CEE-4D3E-963C-6406B53A5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solidFill>
                  <a:srgbClr val="00ABC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4C3076-161C-4FDE-ADAA-D248F6BC5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7625" y="190500"/>
            <a:ext cx="390525" cy="365125"/>
          </a:xfrm>
          <a:noFill/>
        </p:spPr>
        <p:txBody>
          <a:bodyPr/>
          <a:lstStyle>
            <a:lvl1pPr>
              <a:defRPr sz="800">
                <a:solidFill>
                  <a:srgbClr val="00ABC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BC4211-562F-4855-9E38-22B642D483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F04D40-6307-403D-9237-EFDCC7354562}"/>
              </a:ext>
            </a:extLst>
          </p:cNvPr>
          <p:cNvSpPr/>
          <p:nvPr userDrawn="1"/>
        </p:nvSpPr>
        <p:spPr>
          <a:xfrm>
            <a:off x="838200" y="904248"/>
            <a:ext cx="3200400" cy="45719"/>
          </a:xfrm>
          <a:prstGeom prst="rect">
            <a:avLst/>
          </a:prstGeom>
          <a:solidFill>
            <a:srgbClr val="00AB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D0DA5F8-0B8E-478B-BB7C-6C0093E6DE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15219"/>
            <a:ext cx="3200400" cy="2069045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 sz="1400"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 sz="1200"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 sz="1100"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 sz="1100"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1FEB13-2E73-4B2C-8494-248F7F8F3B23}"/>
              </a:ext>
            </a:extLst>
          </p:cNvPr>
          <p:cNvSpPr/>
          <p:nvPr userDrawn="1"/>
        </p:nvSpPr>
        <p:spPr>
          <a:xfrm>
            <a:off x="4495800" y="904248"/>
            <a:ext cx="3200400" cy="45719"/>
          </a:xfrm>
          <a:prstGeom prst="rect">
            <a:avLst/>
          </a:prstGeom>
          <a:solidFill>
            <a:srgbClr val="00AB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6699F3-04F5-447B-AA5E-3347AE56590B}"/>
              </a:ext>
            </a:extLst>
          </p:cNvPr>
          <p:cNvSpPr/>
          <p:nvPr userDrawn="1"/>
        </p:nvSpPr>
        <p:spPr>
          <a:xfrm>
            <a:off x="8153400" y="904248"/>
            <a:ext cx="3200400" cy="45719"/>
          </a:xfrm>
          <a:prstGeom prst="rect">
            <a:avLst/>
          </a:prstGeom>
          <a:solidFill>
            <a:srgbClr val="00AB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B88E00A-BCAE-49E2-8C78-27660336D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95800" y="1115219"/>
            <a:ext cx="3200400" cy="2069045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 sz="1400"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 sz="1200"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 sz="1100"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 sz="1100"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DFE46286-4362-4D4B-9C3D-7B8F8EE5AC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3400" y="1115219"/>
            <a:ext cx="3200400" cy="2069045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 sz="1400"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 sz="1200"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 sz="1100"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 sz="1100"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94737A9-C5EF-4A43-ABF7-B71B8EC195E1}"/>
              </a:ext>
            </a:extLst>
          </p:cNvPr>
          <p:cNvSpPr/>
          <p:nvPr userDrawn="1"/>
        </p:nvSpPr>
        <p:spPr>
          <a:xfrm>
            <a:off x="838200" y="3630905"/>
            <a:ext cx="3200400" cy="45719"/>
          </a:xfrm>
          <a:prstGeom prst="rect">
            <a:avLst/>
          </a:prstGeom>
          <a:solidFill>
            <a:srgbClr val="00AB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E308ED6-9E32-491D-8B32-F50B284788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841876"/>
            <a:ext cx="3200400" cy="2069045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 sz="1400"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 sz="1200"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 sz="1100"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 sz="1100"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0308E4-100F-4EE7-B336-7BCD3B4BC50E}"/>
              </a:ext>
            </a:extLst>
          </p:cNvPr>
          <p:cNvSpPr/>
          <p:nvPr userDrawn="1"/>
        </p:nvSpPr>
        <p:spPr>
          <a:xfrm>
            <a:off x="4495800" y="3630905"/>
            <a:ext cx="3200400" cy="45719"/>
          </a:xfrm>
          <a:prstGeom prst="rect">
            <a:avLst/>
          </a:prstGeom>
          <a:solidFill>
            <a:srgbClr val="00AB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DE40C2-D554-4378-9A13-DD982AA9E4C5}"/>
              </a:ext>
            </a:extLst>
          </p:cNvPr>
          <p:cNvSpPr/>
          <p:nvPr userDrawn="1"/>
        </p:nvSpPr>
        <p:spPr>
          <a:xfrm>
            <a:off x="8153400" y="3630905"/>
            <a:ext cx="3200400" cy="45719"/>
          </a:xfrm>
          <a:prstGeom prst="rect">
            <a:avLst/>
          </a:prstGeom>
          <a:solidFill>
            <a:srgbClr val="00AB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A9D40A93-8313-4F35-A82E-CC70F12CDA4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95800" y="3841876"/>
            <a:ext cx="3200400" cy="2069045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 sz="1400"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 sz="1200"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 sz="1100"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 sz="1100"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E88C749C-CFEA-4031-AD67-2A287A2FA59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53400" y="3841876"/>
            <a:ext cx="3200400" cy="2069045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 sz="1400"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 sz="1200"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 sz="1100"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 sz="1100"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2875F96-329B-480D-ABAE-04DFC731E6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30" y="6331252"/>
            <a:ext cx="921070" cy="302954"/>
          </a:xfrm>
          <a:prstGeom prst="rect">
            <a:avLst/>
          </a:prstGeom>
        </p:spPr>
      </p:pic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46F93B9D-F387-42D2-A7F3-CB33D35E0C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8966" y="393405"/>
            <a:ext cx="10547240" cy="453611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0388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 Colum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44DBE7-1C0F-4B57-9222-9557DD6B2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EA91E2-785A-4243-B40C-530E623A0C1C}" type="datetimeFigureOut">
              <a:rPr lang="en-US" smtClean="0"/>
              <a:pPr/>
              <a:t>10/25/2018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95CE88-9CEE-4D3E-963C-6406B53A5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4C3076-161C-4FDE-ADAA-D248F6BC5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7625" y="190500"/>
            <a:ext cx="390525" cy="365125"/>
          </a:xfrm>
          <a:noFill/>
        </p:spPr>
        <p:txBody>
          <a:bodyPr/>
          <a:lstStyle>
            <a:lvl1pPr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BC4211-562F-4855-9E38-22B642D483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F04D40-6307-403D-9237-EFDCC7354562}"/>
              </a:ext>
            </a:extLst>
          </p:cNvPr>
          <p:cNvSpPr/>
          <p:nvPr userDrawn="1"/>
        </p:nvSpPr>
        <p:spPr>
          <a:xfrm>
            <a:off x="838200" y="904248"/>
            <a:ext cx="3200400" cy="45719"/>
          </a:xfrm>
          <a:prstGeom prst="rect">
            <a:avLst/>
          </a:prstGeom>
          <a:solidFill>
            <a:srgbClr val="005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D0DA5F8-0B8E-478B-BB7C-6C0093E6DE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15219"/>
            <a:ext cx="3200400" cy="2069045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1FEB13-2E73-4B2C-8494-248F7F8F3B23}"/>
              </a:ext>
            </a:extLst>
          </p:cNvPr>
          <p:cNvSpPr/>
          <p:nvPr userDrawn="1"/>
        </p:nvSpPr>
        <p:spPr>
          <a:xfrm>
            <a:off x="4495800" y="904248"/>
            <a:ext cx="3200400" cy="45719"/>
          </a:xfrm>
          <a:prstGeom prst="rect">
            <a:avLst/>
          </a:prstGeom>
          <a:solidFill>
            <a:srgbClr val="005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6699F3-04F5-447B-AA5E-3347AE56590B}"/>
              </a:ext>
            </a:extLst>
          </p:cNvPr>
          <p:cNvSpPr/>
          <p:nvPr userDrawn="1"/>
        </p:nvSpPr>
        <p:spPr>
          <a:xfrm>
            <a:off x="8153400" y="904248"/>
            <a:ext cx="3200400" cy="45719"/>
          </a:xfrm>
          <a:prstGeom prst="rect">
            <a:avLst/>
          </a:prstGeom>
          <a:solidFill>
            <a:srgbClr val="005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B88E00A-BCAE-49E2-8C78-27660336D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95800" y="1115219"/>
            <a:ext cx="3200400" cy="2069045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DFE46286-4362-4D4B-9C3D-7B8F8EE5AC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3400" y="1115219"/>
            <a:ext cx="3200400" cy="2069045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94737A9-C5EF-4A43-ABF7-B71B8EC195E1}"/>
              </a:ext>
            </a:extLst>
          </p:cNvPr>
          <p:cNvSpPr/>
          <p:nvPr userDrawn="1"/>
        </p:nvSpPr>
        <p:spPr>
          <a:xfrm>
            <a:off x="838200" y="3630905"/>
            <a:ext cx="3200400" cy="45719"/>
          </a:xfrm>
          <a:prstGeom prst="rect">
            <a:avLst/>
          </a:prstGeom>
          <a:solidFill>
            <a:srgbClr val="005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E308ED6-9E32-491D-8B32-F50B284788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841876"/>
            <a:ext cx="3200400" cy="2069045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0308E4-100F-4EE7-B336-7BCD3B4BC50E}"/>
              </a:ext>
            </a:extLst>
          </p:cNvPr>
          <p:cNvSpPr/>
          <p:nvPr userDrawn="1"/>
        </p:nvSpPr>
        <p:spPr>
          <a:xfrm>
            <a:off x="4495800" y="3630905"/>
            <a:ext cx="3200400" cy="45719"/>
          </a:xfrm>
          <a:prstGeom prst="rect">
            <a:avLst/>
          </a:prstGeom>
          <a:solidFill>
            <a:srgbClr val="005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DE40C2-D554-4378-9A13-DD982AA9E4C5}"/>
              </a:ext>
            </a:extLst>
          </p:cNvPr>
          <p:cNvSpPr/>
          <p:nvPr userDrawn="1"/>
        </p:nvSpPr>
        <p:spPr>
          <a:xfrm>
            <a:off x="8153400" y="3630905"/>
            <a:ext cx="3200400" cy="45719"/>
          </a:xfrm>
          <a:prstGeom prst="rect">
            <a:avLst/>
          </a:prstGeom>
          <a:solidFill>
            <a:srgbClr val="005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A9D40A93-8313-4F35-A82E-CC70F12CDA4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95800" y="3841876"/>
            <a:ext cx="3200400" cy="2069045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E88C749C-CFEA-4031-AD67-2A287A2FA59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53400" y="3841876"/>
            <a:ext cx="3200400" cy="2069045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4891BA8-5316-40C7-BA52-19E7F5A8A31C}"/>
              </a:ext>
            </a:extLst>
          </p:cNvPr>
          <p:cNvGrpSpPr/>
          <p:nvPr userDrawn="1"/>
        </p:nvGrpSpPr>
        <p:grpSpPr>
          <a:xfrm>
            <a:off x="10904282" y="6347008"/>
            <a:ext cx="925768" cy="281729"/>
            <a:chOff x="4510999" y="2331718"/>
            <a:chExt cx="3125078" cy="1035448"/>
          </a:xfrm>
        </p:grpSpPr>
        <p:sp>
          <p:nvSpPr>
            <p:cNvPr id="36" name="object 2">
              <a:extLst>
                <a:ext uri="{FF2B5EF4-FFF2-40B4-BE49-F238E27FC236}">
                  <a16:creationId xmlns:a16="http://schemas.microsoft.com/office/drawing/2014/main" id="{67D9BBE6-D605-45A8-B00E-088E9C9E624F}"/>
                </a:ext>
              </a:extLst>
            </p:cNvPr>
            <p:cNvSpPr/>
            <p:nvPr userDrawn="1"/>
          </p:nvSpPr>
          <p:spPr>
            <a:xfrm>
              <a:off x="5796399" y="2488961"/>
              <a:ext cx="528955" cy="878205"/>
            </a:xfrm>
            <a:custGeom>
              <a:avLst/>
              <a:gdLst/>
              <a:ahLst/>
              <a:cxnLst/>
              <a:rect l="l" t="t" r="r" b="b"/>
              <a:pathLst>
                <a:path w="528954" h="878204">
                  <a:moveTo>
                    <a:pt x="211715" y="108345"/>
                  </a:moveTo>
                  <a:lnTo>
                    <a:pt x="160156" y="113638"/>
                  </a:lnTo>
                  <a:lnTo>
                    <a:pt x="107784" y="129833"/>
                  </a:lnTo>
                  <a:lnTo>
                    <a:pt x="65466" y="153816"/>
                  </a:lnTo>
                  <a:lnTo>
                    <a:pt x="34810" y="185454"/>
                  </a:lnTo>
                  <a:lnTo>
                    <a:pt x="14535" y="223713"/>
                  </a:lnTo>
                  <a:lnTo>
                    <a:pt x="3359" y="267560"/>
                  </a:lnTo>
                  <a:lnTo>
                    <a:pt x="0" y="315964"/>
                  </a:lnTo>
                  <a:lnTo>
                    <a:pt x="127" y="877749"/>
                  </a:lnTo>
                  <a:lnTo>
                    <a:pt x="184480" y="877749"/>
                  </a:lnTo>
                  <a:lnTo>
                    <a:pt x="184480" y="820218"/>
                  </a:lnTo>
                  <a:lnTo>
                    <a:pt x="60134" y="820218"/>
                  </a:lnTo>
                  <a:lnTo>
                    <a:pt x="59321" y="812610"/>
                  </a:lnTo>
                  <a:lnTo>
                    <a:pt x="58445" y="808102"/>
                  </a:lnTo>
                  <a:lnTo>
                    <a:pt x="58470" y="299975"/>
                  </a:lnTo>
                  <a:lnTo>
                    <a:pt x="58735" y="293266"/>
                  </a:lnTo>
                  <a:lnTo>
                    <a:pt x="80914" y="229880"/>
                  </a:lnTo>
                  <a:lnTo>
                    <a:pt x="111456" y="197268"/>
                  </a:lnTo>
                  <a:lnTo>
                    <a:pt x="151526" y="176547"/>
                  </a:lnTo>
                  <a:lnTo>
                    <a:pt x="198987" y="168809"/>
                  </a:lnTo>
                  <a:lnTo>
                    <a:pt x="363419" y="168809"/>
                  </a:lnTo>
                  <a:lnTo>
                    <a:pt x="357352" y="162586"/>
                  </a:lnTo>
                  <a:lnTo>
                    <a:pt x="310729" y="132348"/>
                  </a:lnTo>
                  <a:lnTo>
                    <a:pt x="262045" y="114424"/>
                  </a:lnTo>
                  <a:lnTo>
                    <a:pt x="211715" y="108345"/>
                  </a:lnTo>
                  <a:close/>
                </a:path>
                <a:path w="528954" h="878204">
                  <a:moveTo>
                    <a:pt x="124396" y="587985"/>
                  </a:moveTo>
                  <a:lnTo>
                    <a:pt x="124396" y="820218"/>
                  </a:lnTo>
                  <a:lnTo>
                    <a:pt x="184480" y="820218"/>
                  </a:lnTo>
                  <a:lnTo>
                    <a:pt x="184480" y="676492"/>
                  </a:lnTo>
                  <a:lnTo>
                    <a:pt x="191554" y="676492"/>
                  </a:lnTo>
                  <a:lnTo>
                    <a:pt x="194043" y="675806"/>
                  </a:lnTo>
                  <a:lnTo>
                    <a:pt x="356461" y="675806"/>
                  </a:lnTo>
                  <a:lnTo>
                    <a:pt x="362050" y="674131"/>
                  </a:lnTo>
                  <a:lnTo>
                    <a:pt x="401443" y="654530"/>
                  </a:lnTo>
                  <a:lnTo>
                    <a:pt x="433255" y="631286"/>
                  </a:lnTo>
                  <a:lnTo>
                    <a:pt x="274612" y="631286"/>
                  </a:lnTo>
                  <a:lnTo>
                    <a:pt x="230492" y="627825"/>
                  </a:lnTo>
                  <a:lnTo>
                    <a:pt x="203954" y="620602"/>
                  </a:lnTo>
                  <a:lnTo>
                    <a:pt x="177753" y="610549"/>
                  </a:lnTo>
                  <a:lnTo>
                    <a:pt x="151398" y="599174"/>
                  </a:lnTo>
                  <a:lnTo>
                    <a:pt x="124396" y="587985"/>
                  </a:lnTo>
                  <a:close/>
                </a:path>
                <a:path w="528954" h="878204">
                  <a:moveTo>
                    <a:pt x="356461" y="675806"/>
                  </a:moveTo>
                  <a:lnTo>
                    <a:pt x="194043" y="675806"/>
                  </a:lnTo>
                  <a:lnTo>
                    <a:pt x="195935" y="676593"/>
                  </a:lnTo>
                  <a:lnTo>
                    <a:pt x="236241" y="688233"/>
                  </a:lnTo>
                  <a:lnTo>
                    <a:pt x="278197" y="691415"/>
                  </a:lnTo>
                  <a:lnTo>
                    <a:pt x="320551" y="686570"/>
                  </a:lnTo>
                  <a:lnTo>
                    <a:pt x="356461" y="675806"/>
                  </a:lnTo>
                  <a:close/>
                </a:path>
                <a:path w="528954" h="878204">
                  <a:moveTo>
                    <a:pt x="413171" y="47088"/>
                  </a:moveTo>
                  <a:lnTo>
                    <a:pt x="198694" y="47088"/>
                  </a:lnTo>
                  <a:lnTo>
                    <a:pt x="235515" y="47167"/>
                  </a:lnTo>
                  <a:lnTo>
                    <a:pt x="271221" y="50585"/>
                  </a:lnTo>
                  <a:lnTo>
                    <a:pt x="318964" y="62897"/>
                  </a:lnTo>
                  <a:lnTo>
                    <a:pt x="362227" y="83283"/>
                  </a:lnTo>
                  <a:lnTo>
                    <a:pt x="399812" y="111136"/>
                  </a:lnTo>
                  <a:lnTo>
                    <a:pt x="430521" y="145848"/>
                  </a:lnTo>
                  <a:lnTo>
                    <a:pt x="453157" y="186812"/>
                  </a:lnTo>
                  <a:lnTo>
                    <a:pt x="466521" y="233420"/>
                  </a:lnTo>
                  <a:lnTo>
                    <a:pt x="469417" y="285065"/>
                  </a:lnTo>
                  <a:lnTo>
                    <a:pt x="468597" y="315964"/>
                  </a:lnTo>
                  <a:lnTo>
                    <a:pt x="468510" y="346616"/>
                  </a:lnTo>
                  <a:lnTo>
                    <a:pt x="468616" y="368375"/>
                  </a:lnTo>
                  <a:lnTo>
                    <a:pt x="468760" y="389155"/>
                  </a:lnTo>
                  <a:lnTo>
                    <a:pt x="468767" y="400395"/>
                  </a:lnTo>
                  <a:lnTo>
                    <a:pt x="461582" y="479147"/>
                  </a:lnTo>
                  <a:lnTo>
                    <a:pt x="445878" y="519844"/>
                  </a:lnTo>
                  <a:lnTo>
                    <a:pt x="422337" y="555803"/>
                  </a:lnTo>
                  <a:lnTo>
                    <a:pt x="392199" y="585976"/>
                  </a:lnTo>
                  <a:lnTo>
                    <a:pt x="356706" y="609313"/>
                  </a:lnTo>
                  <a:lnTo>
                    <a:pt x="317097" y="624766"/>
                  </a:lnTo>
                  <a:lnTo>
                    <a:pt x="274612" y="631286"/>
                  </a:lnTo>
                  <a:lnTo>
                    <a:pt x="433255" y="631286"/>
                  </a:lnTo>
                  <a:lnTo>
                    <a:pt x="468903" y="595574"/>
                  </a:lnTo>
                  <a:lnTo>
                    <a:pt x="494466" y="557083"/>
                  </a:lnTo>
                  <a:lnTo>
                    <a:pt x="512915" y="513160"/>
                  </a:lnTo>
                  <a:lnTo>
                    <a:pt x="522998" y="464237"/>
                  </a:lnTo>
                  <a:lnTo>
                    <a:pt x="527242" y="411006"/>
                  </a:lnTo>
                  <a:lnTo>
                    <a:pt x="528863" y="360417"/>
                  </a:lnTo>
                  <a:lnTo>
                    <a:pt x="528743" y="325975"/>
                  </a:lnTo>
                  <a:lnTo>
                    <a:pt x="526592" y="250343"/>
                  </a:lnTo>
                  <a:lnTo>
                    <a:pt x="520478" y="204854"/>
                  </a:lnTo>
                  <a:lnTo>
                    <a:pt x="507303" y="162750"/>
                  </a:lnTo>
                  <a:lnTo>
                    <a:pt x="487822" y="124474"/>
                  </a:lnTo>
                  <a:lnTo>
                    <a:pt x="462787" y="90469"/>
                  </a:lnTo>
                  <a:lnTo>
                    <a:pt x="432951" y="61177"/>
                  </a:lnTo>
                  <a:lnTo>
                    <a:pt x="413171" y="47088"/>
                  </a:lnTo>
                  <a:close/>
                </a:path>
                <a:path w="528954" h="878204">
                  <a:moveTo>
                    <a:pt x="184480" y="228906"/>
                  </a:moveTo>
                  <a:lnTo>
                    <a:pt x="142120" y="244376"/>
                  </a:lnTo>
                  <a:lnTo>
                    <a:pt x="125603" y="280430"/>
                  </a:lnTo>
                  <a:lnTo>
                    <a:pt x="125063" y="322441"/>
                  </a:lnTo>
                  <a:lnTo>
                    <a:pt x="124815" y="368375"/>
                  </a:lnTo>
                  <a:lnTo>
                    <a:pt x="125076" y="400395"/>
                  </a:lnTo>
                  <a:lnTo>
                    <a:pt x="126517" y="440310"/>
                  </a:lnTo>
                  <a:lnTo>
                    <a:pt x="135822" y="481060"/>
                  </a:lnTo>
                  <a:lnTo>
                    <a:pt x="157343" y="516190"/>
                  </a:lnTo>
                  <a:lnTo>
                    <a:pt x="188369" y="543539"/>
                  </a:lnTo>
                  <a:lnTo>
                    <a:pt x="226190" y="560948"/>
                  </a:lnTo>
                  <a:lnTo>
                    <a:pt x="268097" y="566256"/>
                  </a:lnTo>
                  <a:lnTo>
                    <a:pt x="310110" y="558303"/>
                  </a:lnTo>
                  <a:lnTo>
                    <a:pt x="346499" y="538835"/>
                  </a:lnTo>
                  <a:lnTo>
                    <a:pt x="375187" y="509888"/>
                  </a:lnTo>
                  <a:lnTo>
                    <a:pt x="377303" y="505816"/>
                  </a:lnTo>
                  <a:lnTo>
                    <a:pt x="264337" y="505816"/>
                  </a:lnTo>
                  <a:lnTo>
                    <a:pt x="233874" y="500059"/>
                  </a:lnTo>
                  <a:lnTo>
                    <a:pt x="208908" y="483539"/>
                  </a:lnTo>
                  <a:lnTo>
                    <a:pt x="191782" y="458330"/>
                  </a:lnTo>
                  <a:lnTo>
                    <a:pt x="184835" y="426505"/>
                  </a:lnTo>
                  <a:lnTo>
                    <a:pt x="184335" y="400395"/>
                  </a:lnTo>
                  <a:lnTo>
                    <a:pt x="184451" y="315964"/>
                  </a:lnTo>
                  <a:lnTo>
                    <a:pt x="184480" y="228906"/>
                  </a:lnTo>
                  <a:close/>
                </a:path>
                <a:path w="528954" h="878204">
                  <a:moveTo>
                    <a:pt x="363419" y="168809"/>
                  </a:moveTo>
                  <a:lnTo>
                    <a:pt x="198987" y="168809"/>
                  </a:lnTo>
                  <a:lnTo>
                    <a:pt x="251701" y="175147"/>
                  </a:lnTo>
                  <a:lnTo>
                    <a:pt x="293498" y="190965"/>
                  </a:lnTo>
                  <a:lnTo>
                    <a:pt x="337969" y="248206"/>
                  </a:lnTo>
                  <a:lnTo>
                    <a:pt x="343090" y="292799"/>
                  </a:lnTo>
                  <a:lnTo>
                    <a:pt x="343288" y="392340"/>
                  </a:lnTo>
                  <a:lnTo>
                    <a:pt x="342785" y="425502"/>
                  </a:lnTo>
                  <a:lnTo>
                    <a:pt x="336159" y="457450"/>
                  </a:lnTo>
                  <a:lnTo>
                    <a:pt x="319425" y="482785"/>
                  </a:lnTo>
                  <a:lnTo>
                    <a:pt x="294760" y="499557"/>
                  </a:lnTo>
                  <a:lnTo>
                    <a:pt x="264337" y="505816"/>
                  </a:lnTo>
                  <a:lnTo>
                    <a:pt x="377303" y="505816"/>
                  </a:lnTo>
                  <a:lnTo>
                    <a:pt x="394102" y="473497"/>
                  </a:lnTo>
                  <a:lnTo>
                    <a:pt x="401167" y="431699"/>
                  </a:lnTo>
                  <a:lnTo>
                    <a:pt x="401281" y="411006"/>
                  </a:lnTo>
                  <a:lnTo>
                    <a:pt x="401370" y="261532"/>
                  </a:lnTo>
                  <a:lnTo>
                    <a:pt x="398747" y="232558"/>
                  </a:lnTo>
                  <a:lnTo>
                    <a:pt x="390534" y="205996"/>
                  </a:lnTo>
                  <a:lnTo>
                    <a:pt x="376735" y="182467"/>
                  </a:lnTo>
                  <a:lnTo>
                    <a:pt x="363419" y="168809"/>
                  </a:lnTo>
                  <a:close/>
                </a:path>
                <a:path w="528954" h="878204">
                  <a:moveTo>
                    <a:pt x="280669" y="0"/>
                  </a:moveTo>
                  <a:lnTo>
                    <a:pt x="238129" y="916"/>
                  </a:lnTo>
                  <a:lnTo>
                    <a:pt x="195308" y="9201"/>
                  </a:lnTo>
                  <a:lnTo>
                    <a:pt x="152958" y="25299"/>
                  </a:lnTo>
                  <a:lnTo>
                    <a:pt x="129446" y="42267"/>
                  </a:lnTo>
                  <a:lnTo>
                    <a:pt x="120586" y="49315"/>
                  </a:lnTo>
                  <a:lnTo>
                    <a:pt x="160478" y="48440"/>
                  </a:lnTo>
                  <a:lnTo>
                    <a:pt x="198694" y="47088"/>
                  </a:lnTo>
                  <a:lnTo>
                    <a:pt x="413171" y="47088"/>
                  </a:lnTo>
                  <a:lnTo>
                    <a:pt x="399068" y="37042"/>
                  </a:lnTo>
                  <a:lnTo>
                    <a:pt x="361892" y="18505"/>
                  </a:lnTo>
                  <a:lnTo>
                    <a:pt x="322174" y="6010"/>
                  </a:lnTo>
                  <a:lnTo>
                    <a:pt x="280669" y="0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">
              <a:extLst>
                <a:ext uri="{FF2B5EF4-FFF2-40B4-BE49-F238E27FC236}">
                  <a16:creationId xmlns:a16="http://schemas.microsoft.com/office/drawing/2014/main" id="{5F9F5861-1356-4236-B391-418B64402F72}"/>
                </a:ext>
              </a:extLst>
            </p:cNvPr>
            <p:cNvSpPr/>
            <p:nvPr userDrawn="1"/>
          </p:nvSpPr>
          <p:spPr>
            <a:xfrm>
              <a:off x="4510999" y="2490091"/>
              <a:ext cx="575945" cy="690880"/>
            </a:xfrm>
            <a:custGeom>
              <a:avLst/>
              <a:gdLst/>
              <a:ahLst/>
              <a:cxnLst/>
              <a:rect l="l" t="t" r="r" b="b"/>
              <a:pathLst>
                <a:path w="575945" h="690880">
                  <a:moveTo>
                    <a:pt x="196673" y="253194"/>
                  </a:moveTo>
                  <a:lnTo>
                    <a:pt x="152510" y="257265"/>
                  </a:lnTo>
                  <a:lnTo>
                    <a:pt x="112791" y="269470"/>
                  </a:lnTo>
                  <a:lnTo>
                    <a:pt x="78090" y="288826"/>
                  </a:lnTo>
                  <a:lnTo>
                    <a:pt x="48983" y="314349"/>
                  </a:lnTo>
                  <a:lnTo>
                    <a:pt x="26045" y="345056"/>
                  </a:lnTo>
                  <a:lnTo>
                    <a:pt x="9852" y="379964"/>
                  </a:lnTo>
                  <a:lnTo>
                    <a:pt x="978" y="418090"/>
                  </a:lnTo>
                  <a:lnTo>
                    <a:pt x="0" y="458451"/>
                  </a:lnTo>
                  <a:lnTo>
                    <a:pt x="7491" y="500062"/>
                  </a:lnTo>
                  <a:lnTo>
                    <a:pt x="24029" y="541941"/>
                  </a:lnTo>
                  <a:lnTo>
                    <a:pt x="49907" y="583494"/>
                  </a:lnTo>
                  <a:lnTo>
                    <a:pt x="81393" y="618670"/>
                  </a:lnTo>
                  <a:lnTo>
                    <a:pt x="117522" y="647222"/>
                  </a:lnTo>
                  <a:lnTo>
                    <a:pt x="157329" y="668897"/>
                  </a:lnTo>
                  <a:lnTo>
                    <a:pt x="199851" y="683448"/>
                  </a:lnTo>
                  <a:lnTo>
                    <a:pt x="244123" y="690623"/>
                  </a:lnTo>
                  <a:lnTo>
                    <a:pt x="289182" y="690172"/>
                  </a:lnTo>
                  <a:lnTo>
                    <a:pt x="334062" y="681846"/>
                  </a:lnTo>
                  <a:lnTo>
                    <a:pt x="377800" y="665395"/>
                  </a:lnTo>
                  <a:lnTo>
                    <a:pt x="419431" y="640569"/>
                  </a:lnTo>
                  <a:lnTo>
                    <a:pt x="433337" y="632429"/>
                  </a:lnTo>
                  <a:lnTo>
                    <a:pt x="436483" y="631642"/>
                  </a:lnTo>
                  <a:lnTo>
                    <a:pt x="250324" y="631642"/>
                  </a:lnTo>
                  <a:lnTo>
                    <a:pt x="202484" y="621885"/>
                  </a:lnTo>
                  <a:lnTo>
                    <a:pt x="155385" y="599739"/>
                  </a:lnTo>
                  <a:lnTo>
                    <a:pt x="118049" y="570780"/>
                  </a:lnTo>
                  <a:lnTo>
                    <a:pt x="88729" y="535745"/>
                  </a:lnTo>
                  <a:lnTo>
                    <a:pt x="68697" y="497094"/>
                  </a:lnTo>
                  <a:lnTo>
                    <a:pt x="59228" y="457288"/>
                  </a:lnTo>
                  <a:lnTo>
                    <a:pt x="61596" y="418789"/>
                  </a:lnTo>
                  <a:lnTo>
                    <a:pt x="77394" y="380339"/>
                  </a:lnTo>
                  <a:lnTo>
                    <a:pt x="103395" y="349219"/>
                  </a:lnTo>
                  <a:lnTo>
                    <a:pt x="137093" y="326352"/>
                  </a:lnTo>
                  <a:lnTo>
                    <a:pt x="175986" y="312662"/>
                  </a:lnTo>
                  <a:lnTo>
                    <a:pt x="217567" y="309074"/>
                  </a:lnTo>
                  <a:lnTo>
                    <a:pt x="363150" y="309074"/>
                  </a:lnTo>
                  <a:lnTo>
                    <a:pt x="342083" y="287638"/>
                  </a:lnTo>
                  <a:lnTo>
                    <a:pt x="302184" y="267519"/>
                  </a:lnTo>
                  <a:lnTo>
                    <a:pt x="276483" y="260990"/>
                  </a:lnTo>
                  <a:lnTo>
                    <a:pt x="250067" y="256599"/>
                  </a:lnTo>
                  <a:lnTo>
                    <a:pt x="223332" y="254087"/>
                  </a:lnTo>
                  <a:lnTo>
                    <a:pt x="196673" y="253194"/>
                  </a:lnTo>
                  <a:close/>
                </a:path>
                <a:path w="575945" h="690880">
                  <a:moveTo>
                    <a:pt x="575341" y="629149"/>
                  </a:moveTo>
                  <a:lnTo>
                    <a:pt x="446452" y="629149"/>
                  </a:lnTo>
                  <a:lnTo>
                    <a:pt x="460073" y="630493"/>
                  </a:lnTo>
                  <a:lnTo>
                    <a:pt x="475501" y="636226"/>
                  </a:lnTo>
                  <a:lnTo>
                    <a:pt x="498360" y="645169"/>
                  </a:lnTo>
                  <a:lnTo>
                    <a:pt x="522647" y="652155"/>
                  </a:lnTo>
                  <a:lnTo>
                    <a:pt x="548310" y="658479"/>
                  </a:lnTo>
                  <a:lnTo>
                    <a:pt x="575298" y="665436"/>
                  </a:lnTo>
                  <a:lnTo>
                    <a:pt x="575341" y="629149"/>
                  </a:lnTo>
                  <a:close/>
                </a:path>
                <a:path w="575945" h="690880">
                  <a:moveTo>
                    <a:pt x="437389" y="537445"/>
                  </a:moveTo>
                  <a:lnTo>
                    <a:pt x="386723" y="588649"/>
                  </a:lnTo>
                  <a:lnTo>
                    <a:pt x="343601" y="614817"/>
                  </a:lnTo>
                  <a:lnTo>
                    <a:pt x="297749" y="629217"/>
                  </a:lnTo>
                  <a:lnTo>
                    <a:pt x="250324" y="631642"/>
                  </a:lnTo>
                  <a:lnTo>
                    <a:pt x="436483" y="631642"/>
                  </a:lnTo>
                  <a:lnTo>
                    <a:pt x="446452" y="629149"/>
                  </a:lnTo>
                  <a:lnTo>
                    <a:pt x="575341" y="629149"/>
                  </a:lnTo>
                  <a:lnTo>
                    <a:pt x="575389" y="588969"/>
                  </a:lnTo>
                  <a:lnTo>
                    <a:pt x="513944" y="588969"/>
                  </a:lnTo>
                  <a:lnTo>
                    <a:pt x="502353" y="583784"/>
                  </a:lnTo>
                  <a:lnTo>
                    <a:pt x="491606" y="579128"/>
                  </a:lnTo>
                  <a:lnTo>
                    <a:pt x="454919" y="554205"/>
                  </a:lnTo>
                  <a:lnTo>
                    <a:pt x="446310" y="545901"/>
                  </a:lnTo>
                  <a:lnTo>
                    <a:pt x="437389" y="537445"/>
                  </a:lnTo>
                  <a:close/>
                </a:path>
                <a:path w="575945" h="690880">
                  <a:moveTo>
                    <a:pt x="431669" y="58985"/>
                  </a:moveTo>
                  <a:lnTo>
                    <a:pt x="225197" y="58985"/>
                  </a:lnTo>
                  <a:lnTo>
                    <a:pt x="277286" y="60085"/>
                  </a:lnTo>
                  <a:lnTo>
                    <a:pt x="325118" y="70057"/>
                  </a:lnTo>
                  <a:lnTo>
                    <a:pt x="367711" y="88381"/>
                  </a:lnTo>
                  <a:lnTo>
                    <a:pt x="404080" y="114534"/>
                  </a:lnTo>
                  <a:lnTo>
                    <a:pt x="433242" y="147995"/>
                  </a:lnTo>
                  <a:lnTo>
                    <a:pt x="454215" y="188242"/>
                  </a:lnTo>
                  <a:lnTo>
                    <a:pt x="466014" y="234753"/>
                  </a:lnTo>
                  <a:lnTo>
                    <a:pt x="469933" y="282702"/>
                  </a:lnTo>
                  <a:lnTo>
                    <a:pt x="470090" y="337358"/>
                  </a:lnTo>
                  <a:lnTo>
                    <a:pt x="469556" y="371002"/>
                  </a:lnTo>
                  <a:lnTo>
                    <a:pt x="469506" y="385007"/>
                  </a:lnTo>
                  <a:lnTo>
                    <a:pt x="470256" y="428352"/>
                  </a:lnTo>
                  <a:lnTo>
                    <a:pt x="483027" y="480089"/>
                  </a:lnTo>
                  <a:lnTo>
                    <a:pt x="509490" y="514235"/>
                  </a:lnTo>
                  <a:lnTo>
                    <a:pt x="515909" y="537233"/>
                  </a:lnTo>
                  <a:lnTo>
                    <a:pt x="516018" y="562025"/>
                  </a:lnTo>
                  <a:lnTo>
                    <a:pt x="513944" y="588969"/>
                  </a:lnTo>
                  <a:lnTo>
                    <a:pt x="575389" y="588969"/>
                  </a:lnTo>
                  <a:lnTo>
                    <a:pt x="575272" y="545901"/>
                  </a:lnTo>
                  <a:lnTo>
                    <a:pt x="574587" y="491954"/>
                  </a:lnTo>
                  <a:lnTo>
                    <a:pt x="559207" y="472790"/>
                  </a:lnTo>
                  <a:lnTo>
                    <a:pt x="544338" y="461799"/>
                  </a:lnTo>
                  <a:lnTo>
                    <a:pt x="534604" y="448387"/>
                  </a:lnTo>
                  <a:lnTo>
                    <a:pt x="529389" y="432460"/>
                  </a:lnTo>
                  <a:lnTo>
                    <a:pt x="528123" y="414547"/>
                  </a:lnTo>
                  <a:lnTo>
                    <a:pt x="528265" y="404013"/>
                  </a:lnTo>
                  <a:lnTo>
                    <a:pt x="528720" y="379680"/>
                  </a:lnTo>
                  <a:lnTo>
                    <a:pt x="528836" y="371002"/>
                  </a:lnTo>
                  <a:lnTo>
                    <a:pt x="529064" y="345056"/>
                  </a:lnTo>
                  <a:lnTo>
                    <a:pt x="528942" y="299070"/>
                  </a:lnTo>
                  <a:lnTo>
                    <a:pt x="528079" y="260801"/>
                  </a:lnTo>
                  <a:lnTo>
                    <a:pt x="522960" y="209579"/>
                  </a:lnTo>
                  <a:lnTo>
                    <a:pt x="510012" y="161368"/>
                  </a:lnTo>
                  <a:lnTo>
                    <a:pt x="487708" y="116931"/>
                  </a:lnTo>
                  <a:lnTo>
                    <a:pt x="454521" y="77032"/>
                  </a:lnTo>
                  <a:lnTo>
                    <a:pt x="431669" y="58985"/>
                  </a:lnTo>
                  <a:close/>
                </a:path>
                <a:path w="575945" h="690880">
                  <a:moveTo>
                    <a:pt x="183223" y="371596"/>
                  </a:moveTo>
                  <a:lnTo>
                    <a:pt x="157127" y="379680"/>
                  </a:lnTo>
                  <a:lnTo>
                    <a:pt x="140245" y="394150"/>
                  </a:lnTo>
                  <a:lnTo>
                    <a:pt x="130704" y="413617"/>
                  </a:lnTo>
                  <a:lnTo>
                    <a:pt x="126632" y="436696"/>
                  </a:lnTo>
                  <a:lnTo>
                    <a:pt x="131050" y="475408"/>
                  </a:lnTo>
                  <a:lnTo>
                    <a:pt x="149040" y="509962"/>
                  </a:lnTo>
                  <a:lnTo>
                    <a:pt x="178077" y="538003"/>
                  </a:lnTo>
                  <a:lnTo>
                    <a:pt x="215641" y="557173"/>
                  </a:lnTo>
                  <a:lnTo>
                    <a:pt x="259208" y="565119"/>
                  </a:lnTo>
                  <a:lnTo>
                    <a:pt x="307484" y="557767"/>
                  </a:lnTo>
                  <a:lnTo>
                    <a:pt x="349957" y="534499"/>
                  </a:lnTo>
                  <a:lnTo>
                    <a:pt x="376471" y="505212"/>
                  </a:lnTo>
                  <a:lnTo>
                    <a:pt x="260619" y="505212"/>
                  </a:lnTo>
                  <a:lnTo>
                    <a:pt x="238405" y="499688"/>
                  </a:lnTo>
                  <a:lnTo>
                    <a:pt x="198173" y="468191"/>
                  </a:lnTo>
                  <a:lnTo>
                    <a:pt x="185344" y="414547"/>
                  </a:lnTo>
                  <a:lnTo>
                    <a:pt x="185054" y="404013"/>
                  </a:lnTo>
                  <a:lnTo>
                    <a:pt x="184517" y="393400"/>
                  </a:lnTo>
                  <a:lnTo>
                    <a:pt x="183223" y="371596"/>
                  </a:lnTo>
                  <a:close/>
                </a:path>
                <a:path w="575945" h="690880">
                  <a:moveTo>
                    <a:pt x="363150" y="309074"/>
                  </a:moveTo>
                  <a:lnTo>
                    <a:pt x="217567" y="309074"/>
                  </a:lnTo>
                  <a:lnTo>
                    <a:pt x="259334" y="316510"/>
                  </a:lnTo>
                  <a:lnTo>
                    <a:pt x="298781" y="335896"/>
                  </a:lnTo>
                  <a:lnTo>
                    <a:pt x="330486" y="371002"/>
                  </a:lnTo>
                  <a:lnTo>
                    <a:pt x="343974" y="410839"/>
                  </a:lnTo>
                  <a:lnTo>
                    <a:pt x="343831" y="436187"/>
                  </a:lnTo>
                  <a:lnTo>
                    <a:pt x="318593" y="482061"/>
                  </a:lnTo>
                  <a:lnTo>
                    <a:pt x="281390" y="503576"/>
                  </a:lnTo>
                  <a:lnTo>
                    <a:pt x="260619" y="505212"/>
                  </a:lnTo>
                  <a:lnTo>
                    <a:pt x="376471" y="505212"/>
                  </a:lnTo>
                  <a:lnTo>
                    <a:pt x="382421" y="498639"/>
                  </a:lnTo>
                  <a:lnTo>
                    <a:pt x="400673" y="453511"/>
                  </a:lnTo>
                  <a:lnTo>
                    <a:pt x="403696" y="405119"/>
                  </a:lnTo>
                  <a:lnTo>
                    <a:pt x="394099" y="359381"/>
                  </a:lnTo>
                  <a:lnTo>
                    <a:pt x="373141" y="319240"/>
                  </a:lnTo>
                  <a:lnTo>
                    <a:pt x="363150" y="309074"/>
                  </a:lnTo>
                  <a:close/>
                </a:path>
                <a:path w="575945" h="690880">
                  <a:moveTo>
                    <a:pt x="372896" y="187754"/>
                  </a:moveTo>
                  <a:lnTo>
                    <a:pt x="215324" y="187754"/>
                  </a:lnTo>
                  <a:lnTo>
                    <a:pt x="254991" y="188144"/>
                  </a:lnTo>
                  <a:lnTo>
                    <a:pt x="294410" y="193703"/>
                  </a:lnTo>
                  <a:lnTo>
                    <a:pt x="331886" y="206545"/>
                  </a:lnTo>
                  <a:lnTo>
                    <a:pt x="367319" y="226605"/>
                  </a:lnTo>
                  <a:lnTo>
                    <a:pt x="400609" y="253816"/>
                  </a:lnTo>
                  <a:lnTo>
                    <a:pt x="388535" y="214088"/>
                  </a:lnTo>
                  <a:lnTo>
                    <a:pt x="372896" y="187754"/>
                  </a:lnTo>
                  <a:close/>
                </a:path>
                <a:path w="575945" h="690880">
                  <a:moveTo>
                    <a:pt x="237550" y="0"/>
                  </a:moveTo>
                  <a:lnTo>
                    <a:pt x="191329" y="3862"/>
                  </a:lnTo>
                  <a:lnTo>
                    <a:pt x="146841" y="13092"/>
                  </a:lnTo>
                  <a:lnTo>
                    <a:pt x="105233" y="27235"/>
                  </a:lnTo>
                  <a:lnTo>
                    <a:pt x="93599" y="77032"/>
                  </a:lnTo>
                  <a:lnTo>
                    <a:pt x="93485" y="194710"/>
                  </a:lnTo>
                  <a:lnTo>
                    <a:pt x="175310" y="189508"/>
                  </a:lnTo>
                  <a:lnTo>
                    <a:pt x="215324" y="187754"/>
                  </a:lnTo>
                  <a:lnTo>
                    <a:pt x="372896" y="187754"/>
                  </a:lnTo>
                  <a:lnTo>
                    <a:pt x="369676" y="182333"/>
                  </a:lnTo>
                  <a:lnTo>
                    <a:pt x="343516" y="158237"/>
                  </a:lnTo>
                  <a:lnTo>
                    <a:pt x="309535" y="141486"/>
                  </a:lnTo>
                  <a:lnTo>
                    <a:pt x="268895" y="132150"/>
                  </a:lnTo>
                  <a:lnTo>
                    <a:pt x="155487" y="132150"/>
                  </a:lnTo>
                  <a:lnTo>
                    <a:pt x="152748" y="94747"/>
                  </a:lnTo>
                  <a:lnTo>
                    <a:pt x="157620" y="74500"/>
                  </a:lnTo>
                  <a:lnTo>
                    <a:pt x="174675" y="65219"/>
                  </a:lnTo>
                  <a:lnTo>
                    <a:pt x="208484" y="60713"/>
                  </a:lnTo>
                  <a:lnTo>
                    <a:pt x="214034" y="60192"/>
                  </a:lnTo>
                  <a:lnTo>
                    <a:pt x="219622" y="59341"/>
                  </a:lnTo>
                  <a:lnTo>
                    <a:pt x="225197" y="58985"/>
                  </a:lnTo>
                  <a:lnTo>
                    <a:pt x="431669" y="58985"/>
                  </a:lnTo>
                  <a:lnTo>
                    <a:pt x="416834" y="47270"/>
                  </a:lnTo>
                  <a:lnTo>
                    <a:pt x="375147" y="25139"/>
                  </a:lnTo>
                  <a:lnTo>
                    <a:pt x="330606" y="10185"/>
                  </a:lnTo>
                  <a:lnTo>
                    <a:pt x="284358" y="1956"/>
                  </a:lnTo>
                  <a:lnTo>
                    <a:pt x="237550" y="0"/>
                  </a:lnTo>
                  <a:close/>
                </a:path>
                <a:path w="575945" h="690880">
                  <a:moveTo>
                    <a:pt x="216038" y="128757"/>
                  </a:moveTo>
                  <a:lnTo>
                    <a:pt x="155487" y="132150"/>
                  </a:lnTo>
                  <a:lnTo>
                    <a:pt x="268895" y="132150"/>
                  </a:lnTo>
                  <a:lnTo>
                    <a:pt x="267215" y="131764"/>
                  </a:lnTo>
                  <a:lnTo>
                    <a:pt x="216038" y="128757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4">
              <a:extLst>
                <a:ext uri="{FF2B5EF4-FFF2-40B4-BE49-F238E27FC236}">
                  <a16:creationId xmlns:a16="http://schemas.microsoft.com/office/drawing/2014/main" id="{F96B7545-DE86-4945-BFD5-527460E0C102}"/>
                </a:ext>
              </a:extLst>
            </p:cNvPr>
            <p:cNvSpPr/>
            <p:nvPr userDrawn="1"/>
          </p:nvSpPr>
          <p:spPr>
            <a:xfrm>
              <a:off x="7106487" y="2489306"/>
              <a:ext cx="529590" cy="692150"/>
            </a:xfrm>
            <a:custGeom>
              <a:avLst/>
              <a:gdLst/>
              <a:ahLst/>
              <a:cxnLst/>
              <a:rect l="l" t="t" r="r" b="b"/>
              <a:pathLst>
                <a:path w="529590" h="692150">
                  <a:moveTo>
                    <a:pt x="251474" y="0"/>
                  </a:moveTo>
                  <a:lnTo>
                    <a:pt x="202950" y="6619"/>
                  </a:lnTo>
                  <a:lnTo>
                    <a:pt x="157541" y="21226"/>
                  </a:lnTo>
                  <a:lnTo>
                    <a:pt x="116269" y="43345"/>
                  </a:lnTo>
                  <a:lnTo>
                    <a:pt x="80153" y="72500"/>
                  </a:lnTo>
                  <a:lnTo>
                    <a:pt x="50214" y="108216"/>
                  </a:lnTo>
                  <a:lnTo>
                    <a:pt x="27473" y="150015"/>
                  </a:lnTo>
                  <a:lnTo>
                    <a:pt x="12951" y="197423"/>
                  </a:lnTo>
                  <a:lnTo>
                    <a:pt x="5478" y="244514"/>
                  </a:lnTo>
                  <a:lnTo>
                    <a:pt x="1379" y="292443"/>
                  </a:lnTo>
                  <a:lnTo>
                    <a:pt x="0" y="340830"/>
                  </a:lnTo>
                  <a:lnTo>
                    <a:pt x="588" y="382730"/>
                  </a:lnTo>
                  <a:lnTo>
                    <a:pt x="2766" y="437441"/>
                  </a:lnTo>
                  <a:lnTo>
                    <a:pt x="8954" y="483959"/>
                  </a:lnTo>
                  <a:lnTo>
                    <a:pt x="21895" y="526870"/>
                  </a:lnTo>
                  <a:lnTo>
                    <a:pt x="40904" y="565765"/>
                  </a:lnTo>
                  <a:lnTo>
                    <a:pt x="65295" y="600237"/>
                  </a:lnTo>
                  <a:lnTo>
                    <a:pt x="94384" y="629879"/>
                  </a:lnTo>
                  <a:lnTo>
                    <a:pt x="127486" y="654284"/>
                  </a:lnTo>
                  <a:lnTo>
                    <a:pt x="163917" y="673044"/>
                  </a:lnTo>
                  <a:lnTo>
                    <a:pt x="202991" y="685752"/>
                  </a:lnTo>
                  <a:lnTo>
                    <a:pt x="244024" y="692001"/>
                  </a:lnTo>
                  <a:lnTo>
                    <a:pt x="286332" y="691384"/>
                  </a:lnTo>
                  <a:lnTo>
                    <a:pt x="329229" y="683492"/>
                  </a:lnTo>
                  <a:lnTo>
                    <a:pt x="372031" y="667920"/>
                  </a:lnTo>
                  <a:lnTo>
                    <a:pt x="396880" y="651984"/>
                  </a:lnTo>
                  <a:lnTo>
                    <a:pt x="402948" y="647715"/>
                  </a:lnTo>
                  <a:lnTo>
                    <a:pt x="297025" y="647715"/>
                  </a:lnTo>
                  <a:lnTo>
                    <a:pt x="246733" y="641688"/>
                  </a:lnTo>
                  <a:lnTo>
                    <a:pt x="199808" y="626670"/>
                  </a:lnTo>
                  <a:lnTo>
                    <a:pt x="157559" y="603643"/>
                  </a:lnTo>
                  <a:lnTo>
                    <a:pt x="121295" y="573589"/>
                  </a:lnTo>
                  <a:lnTo>
                    <a:pt x="92325" y="537491"/>
                  </a:lnTo>
                  <a:lnTo>
                    <a:pt x="71958" y="496331"/>
                  </a:lnTo>
                  <a:lnTo>
                    <a:pt x="61503" y="451093"/>
                  </a:lnTo>
                  <a:lnTo>
                    <a:pt x="58442" y="405478"/>
                  </a:lnTo>
                  <a:lnTo>
                    <a:pt x="58081" y="359556"/>
                  </a:lnTo>
                  <a:lnTo>
                    <a:pt x="58967" y="313499"/>
                  </a:lnTo>
                  <a:lnTo>
                    <a:pt x="59649" y="267477"/>
                  </a:lnTo>
                  <a:lnTo>
                    <a:pt x="65531" y="219421"/>
                  </a:lnTo>
                  <a:lnTo>
                    <a:pt x="81975" y="174567"/>
                  </a:lnTo>
                  <a:lnTo>
                    <a:pt x="107525" y="134704"/>
                  </a:lnTo>
                  <a:lnTo>
                    <a:pt x="140722" y="101624"/>
                  </a:lnTo>
                  <a:lnTo>
                    <a:pt x="180109" y="77115"/>
                  </a:lnTo>
                  <a:lnTo>
                    <a:pt x="224228" y="62968"/>
                  </a:lnTo>
                  <a:lnTo>
                    <a:pt x="274065" y="59865"/>
                  </a:lnTo>
                  <a:lnTo>
                    <a:pt x="432231" y="59865"/>
                  </a:lnTo>
                  <a:lnTo>
                    <a:pt x="427314" y="55187"/>
                  </a:lnTo>
                  <a:lnTo>
                    <a:pt x="389298" y="29907"/>
                  </a:lnTo>
                  <a:lnTo>
                    <a:pt x="347279" y="11823"/>
                  </a:lnTo>
                  <a:lnTo>
                    <a:pt x="302092" y="1843"/>
                  </a:lnTo>
                  <a:lnTo>
                    <a:pt x="251474" y="0"/>
                  </a:lnTo>
                  <a:close/>
                </a:path>
                <a:path w="529590" h="692150">
                  <a:moveTo>
                    <a:pt x="399437" y="640399"/>
                  </a:moveTo>
                  <a:lnTo>
                    <a:pt x="348207" y="645333"/>
                  </a:lnTo>
                  <a:lnTo>
                    <a:pt x="322601" y="647272"/>
                  </a:lnTo>
                  <a:lnTo>
                    <a:pt x="297025" y="647715"/>
                  </a:lnTo>
                  <a:lnTo>
                    <a:pt x="402948" y="647715"/>
                  </a:lnTo>
                  <a:lnTo>
                    <a:pt x="404987" y="646279"/>
                  </a:lnTo>
                  <a:lnTo>
                    <a:pt x="403120" y="644324"/>
                  </a:lnTo>
                  <a:lnTo>
                    <a:pt x="401292" y="642355"/>
                  </a:lnTo>
                  <a:lnTo>
                    <a:pt x="399437" y="640399"/>
                  </a:lnTo>
                  <a:close/>
                </a:path>
                <a:path w="529590" h="692150">
                  <a:moveTo>
                    <a:pt x="265148" y="125656"/>
                  </a:moveTo>
                  <a:lnTo>
                    <a:pt x="221776" y="132283"/>
                  </a:lnTo>
                  <a:lnTo>
                    <a:pt x="184062" y="151331"/>
                  </a:lnTo>
                  <a:lnTo>
                    <a:pt x="154199" y="180723"/>
                  </a:lnTo>
                  <a:lnTo>
                    <a:pt x="134382" y="218381"/>
                  </a:lnTo>
                  <a:lnTo>
                    <a:pt x="126807" y="262231"/>
                  </a:lnTo>
                  <a:lnTo>
                    <a:pt x="125883" y="304809"/>
                  </a:lnTo>
                  <a:lnTo>
                    <a:pt x="125259" y="340830"/>
                  </a:lnTo>
                  <a:lnTo>
                    <a:pt x="125269" y="359556"/>
                  </a:lnTo>
                  <a:lnTo>
                    <a:pt x="128125" y="431370"/>
                  </a:lnTo>
                  <a:lnTo>
                    <a:pt x="139505" y="477169"/>
                  </a:lnTo>
                  <a:lnTo>
                    <a:pt x="162405" y="517438"/>
                  </a:lnTo>
                  <a:lnTo>
                    <a:pt x="200815" y="552473"/>
                  </a:lnTo>
                  <a:lnTo>
                    <a:pt x="245336" y="571856"/>
                  </a:lnTo>
                  <a:lnTo>
                    <a:pt x="294114" y="579758"/>
                  </a:lnTo>
                  <a:lnTo>
                    <a:pt x="345297" y="580354"/>
                  </a:lnTo>
                  <a:lnTo>
                    <a:pt x="389962" y="574206"/>
                  </a:lnTo>
                  <a:lnTo>
                    <a:pt x="430190" y="559202"/>
                  </a:lnTo>
                  <a:lnTo>
                    <a:pt x="464850" y="536008"/>
                  </a:lnTo>
                  <a:lnTo>
                    <a:pt x="477334" y="522296"/>
                  </a:lnTo>
                  <a:lnTo>
                    <a:pt x="329495" y="522296"/>
                  </a:lnTo>
                  <a:lnTo>
                    <a:pt x="284960" y="518810"/>
                  </a:lnTo>
                  <a:lnTo>
                    <a:pt x="244822" y="505737"/>
                  </a:lnTo>
                  <a:lnTo>
                    <a:pt x="204269" y="472339"/>
                  </a:lnTo>
                  <a:lnTo>
                    <a:pt x="187119" y="431370"/>
                  </a:lnTo>
                  <a:lnTo>
                    <a:pt x="185234" y="388075"/>
                  </a:lnTo>
                  <a:lnTo>
                    <a:pt x="184607" y="347418"/>
                  </a:lnTo>
                  <a:lnTo>
                    <a:pt x="184703" y="331443"/>
                  </a:lnTo>
                  <a:lnTo>
                    <a:pt x="186497" y="257952"/>
                  </a:lnTo>
                  <a:lnTo>
                    <a:pt x="198631" y="220783"/>
                  </a:lnTo>
                  <a:lnTo>
                    <a:pt x="262828" y="186003"/>
                  </a:lnTo>
                  <a:lnTo>
                    <a:pt x="377707" y="186003"/>
                  </a:lnTo>
                  <a:lnTo>
                    <a:pt x="375593" y="181920"/>
                  </a:lnTo>
                  <a:lnTo>
                    <a:pt x="345988" y="152264"/>
                  </a:lnTo>
                  <a:lnTo>
                    <a:pt x="308457" y="132805"/>
                  </a:lnTo>
                  <a:lnTo>
                    <a:pt x="265148" y="125656"/>
                  </a:lnTo>
                  <a:close/>
                </a:path>
                <a:path w="529590" h="692150">
                  <a:moveTo>
                    <a:pt x="432231" y="59865"/>
                  </a:moveTo>
                  <a:lnTo>
                    <a:pt x="274065" y="59865"/>
                  </a:lnTo>
                  <a:lnTo>
                    <a:pt x="321839" y="68245"/>
                  </a:lnTo>
                  <a:lnTo>
                    <a:pt x="365763" y="87175"/>
                  </a:lnTo>
                  <a:lnTo>
                    <a:pt x="404054" y="115718"/>
                  </a:lnTo>
                  <a:lnTo>
                    <a:pt x="434924" y="152940"/>
                  </a:lnTo>
                  <a:lnTo>
                    <a:pt x="456587" y="197906"/>
                  </a:lnTo>
                  <a:lnTo>
                    <a:pt x="468888" y="252848"/>
                  </a:lnTo>
                  <a:lnTo>
                    <a:pt x="471721" y="308485"/>
                  </a:lnTo>
                  <a:lnTo>
                    <a:pt x="469337" y="364427"/>
                  </a:lnTo>
                  <a:lnTo>
                    <a:pt x="465985" y="420283"/>
                  </a:lnTo>
                  <a:lnTo>
                    <a:pt x="449885" y="456536"/>
                  </a:lnTo>
                  <a:lnTo>
                    <a:pt x="412839" y="497639"/>
                  </a:lnTo>
                  <a:lnTo>
                    <a:pt x="373699" y="515478"/>
                  </a:lnTo>
                  <a:lnTo>
                    <a:pt x="329495" y="522296"/>
                  </a:lnTo>
                  <a:lnTo>
                    <a:pt x="477334" y="522296"/>
                  </a:lnTo>
                  <a:lnTo>
                    <a:pt x="512954" y="467712"/>
                  </a:lnTo>
                  <a:lnTo>
                    <a:pt x="524139" y="423941"/>
                  </a:lnTo>
                  <a:lnTo>
                    <a:pt x="528055" y="382730"/>
                  </a:lnTo>
                  <a:lnTo>
                    <a:pt x="529246" y="344689"/>
                  </a:lnTo>
                  <a:lnTo>
                    <a:pt x="529145" y="313499"/>
                  </a:lnTo>
                  <a:lnTo>
                    <a:pt x="528088" y="257723"/>
                  </a:lnTo>
                  <a:lnTo>
                    <a:pt x="522628" y="210093"/>
                  </a:lnTo>
                  <a:lnTo>
                    <a:pt x="508984" y="165115"/>
                  </a:lnTo>
                  <a:lnTo>
                    <a:pt x="487993" y="123700"/>
                  </a:lnTo>
                  <a:lnTo>
                    <a:pt x="460491" y="86754"/>
                  </a:lnTo>
                  <a:lnTo>
                    <a:pt x="432231" y="59865"/>
                  </a:lnTo>
                  <a:close/>
                </a:path>
                <a:path w="529590" h="692150">
                  <a:moveTo>
                    <a:pt x="377707" y="186003"/>
                  </a:moveTo>
                  <a:lnTo>
                    <a:pt x="262828" y="186003"/>
                  </a:lnTo>
                  <a:lnTo>
                    <a:pt x="300593" y="195455"/>
                  </a:lnTo>
                  <a:lnTo>
                    <a:pt x="320288" y="209800"/>
                  </a:lnTo>
                  <a:lnTo>
                    <a:pt x="334086" y="227532"/>
                  </a:lnTo>
                  <a:lnTo>
                    <a:pt x="342127" y="248726"/>
                  </a:lnTo>
                  <a:lnTo>
                    <a:pt x="344548" y="273458"/>
                  </a:lnTo>
                  <a:lnTo>
                    <a:pt x="344325" y="301289"/>
                  </a:lnTo>
                  <a:lnTo>
                    <a:pt x="344204" y="399493"/>
                  </a:lnTo>
                  <a:lnTo>
                    <a:pt x="344319" y="463095"/>
                  </a:lnTo>
                  <a:lnTo>
                    <a:pt x="374518" y="454227"/>
                  </a:lnTo>
                  <a:lnTo>
                    <a:pt x="392151" y="442910"/>
                  </a:lnTo>
                  <a:lnTo>
                    <a:pt x="400416" y="425785"/>
                  </a:lnTo>
                  <a:lnTo>
                    <a:pt x="402511" y="399493"/>
                  </a:lnTo>
                  <a:lnTo>
                    <a:pt x="402637" y="359556"/>
                  </a:lnTo>
                  <a:lnTo>
                    <a:pt x="402645" y="292443"/>
                  </a:lnTo>
                  <a:lnTo>
                    <a:pt x="402447" y="263374"/>
                  </a:lnTo>
                  <a:lnTo>
                    <a:pt x="395129" y="219662"/>
                  </a:lnTo>
                  <a:lnTo>
                    <a:pt x="377707" y="186003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5">
              <a:extLst>
                <a:ext uri="{FF2B5EF4-FFF2-40B4-BE49-F238E27FC236}">
                  <a16:creationId xmlns:a16="http://schemas.microsoft.com/office/drawing/2014/main" id="{BA29A51B-C2E9-43F9-B0B5-18D385B83405}"/>
                </a:ext>
              </a:extLst>
            </p:cNvPr>
            <p:cNvSpPr/>
            <p:nvPr userDrawn="1"/>
          </p:nvSpPr>
          <p:spPr>
            <a:xfrm>
              <a:off x="6449873" y="2490417"/>
              <a:ext cx="527050" cy="690880"/>
            </a:xfrm>
            <a:custGeom>
              <a:avLst/>
              <a:gdLst/>
              <a:ahLst/>
              <a:cxnLst/>
              <a:rect l="l" t="t" r="r" b="b"/>
              <a:pathLst>
                <a:path w="527050" h="690880">
                  <a:moveTo>
                    <a:pt x="203535" y="106817"/>
                  </a:moveTo>
                  <a:lnTo>
                    <a:pt x="156096" y="111190"/>
                  </a:lnTo>
                  <a:lnTo>
                    <a:pt x="112577" y="124760"/>
                  </a:lnTo>
                  <a:lnTo>
                    <a:pt x="74500" y="146905"/>
                  </a:lnTo>
                  <a:lnTo>
                    <a:pt x="43385" y="177006"/>
                  </a:lnTo>
                  <a:lnTo>
                    <a:pt x="20753" y="214441"/>
                  </a:lnTo>
                  <a:lnTo>
                    <a:pt x="8124" y="258590"/>
                  </a:lnTo>
                  <a:lnTo>
                    <a:pt x="1990" y="313152"/>
                  </a:lnTo>
                  <a:lnTo>
                    <a:pt x="0" y="368613"/>
                  </a:lnTo>
                  <a:lnTo>
                    <a:pt x="2481" y="423964"/>
                  </a:lnTo>
                  <a:lnTo>
                    <a:pt x="9763" y="478198"/>
                  </a:lnTo>
                  <a:lnTo>
                    <a:pt x="22351" y="524704"/>
                  </a:lnTo>
                  <a:lnTo>
                    <a:pt x="41762" y="566201"/>
                  </a:lnTo>
                  <a:lnTo>
                    <a:pt x="67309" y="602340"/>
                  </a:lnTo>
                  <a:lnTo>
                    <a:pt x="98307" y="632777"/>
                  </a:lnTo>
                  <a:lnTo>
                    <a:pt x="134071" y="657162"/>
                  </a:lnTo>
                  <a:lnTo>
                    <a:pt x="173916" y="675150"/>
                  </a:lnTo>
                  <a:lnTo>
                    <a:pt x="217157" y="686392"/>
                  </a:lnTo>
                  <a:lnTo>
                    <a:pt x="263107" y="690542"/>
                  </a:lnTo>
                  <a:lnTo>
                    <a:pt x="311083" y="687253"/>
                  </a:lnTo>
                  <a:lnTo>
                    <a:pt x="353022" y="676803"/>
                  </a:lnTo>
                  <a:lnTo>
                    <a:pt x="392570" y="658621"/>
                  </a:lnTo>
                  <a:lnTo>
                    <a:pt x="428779" y="633697"/>
                  </a:lnTo>
                  <a:lnTo>
                    <a:pt x="431527" y="631055"/>
                  </a:lnTo>
                  <a:lnTo>
                    <a:pt x="250440" y="631055"/>
                  </a:lnTo>
                  <a:lnTo>
                    <a:pt x="203381" y="619863"/>
                  </a:lnTo>
                  <a:lnTo>
                    <a:pt x="161204" y="600868"/>
                  </a:lnTo>
                  <a:lnTo>
                    <a:pt x="125115" y="574799"/>
                  </a:lnTo>
                  <a:lnTo>
                    <a:pt x="96319" y="542383"/>
                  </a:lnTo>
                  <a:lnTo>
                    <a:pt x="76021" y="504348"/>
                  </a:lnTo>
                  <a:lnTo>
                    <a:pt x="65427" y="461421"/>
                  </a:lnTo>
                  <a:lnTo>
                    <a:pt x="61904" y="415047"/>
                  </a:lnTo>
                  <a:lnTo>
                    <a:pt x="61401" y="368613"/>
                  </a:lnTo>
                  <a:lnTo>
                    <a:pt x="62630" y="321413"/>
                  </a:lnTo>
                  <a:lnTo>
                    <a:pt x="64322" y="274617"/>
                  </a:lnTo>
                  <a:lnTo>
                    <a:pt x="83842" y="228706"/>
                  </a:lnTo>
                  <a:lnTo>
                    <a:pt x="112481" y="198385"/>
                  </a:lnTo>
                  <a:lnTo>
                    <a:pt x="148684" y="178406"/>
                  </a:lnTo>
                  <a:lnTo>
                    <a:pt x="189459" y="168707"/>
                  </a:lnTo>
                  <a:lnTo>
                    <a:pt x="367945" y="168707"/>
                  </a:lnTo>
                  <a:lnTo>
                    <a:pt x="350745" y="154114"/>
                  </a:lnTo>
                  <a:lnTo>
                    <a:pt x="320559" y="135538"/>
                  </a:lnTo>
                  <a:lnTo>
                    <a:pt x="288174" y="121770"/>
                  </a:lnTo>
                  <a:lnTo>
                    <a:pt x="253374" y="112260"/>
                  </a:lnTo>
                  <a:lnTo>
                    <a:pt x="203535" y="106817"/>
                  </a:lnTo>
                  <a:close/>
                </a:path>
                <a:path w="527050" h="690880">
                  <a:moveTo>
                    <a:pt x="516470" y="501434"/>
                  </a:moveTo>
                  <a:lnTo>
                    <a:pt x="425082" y="501434"/>
                  </a:lnTo>
                  <a:lnTo>
                    <a:pt x="450262" y="503839"/>
                  </a:lnTo>
                  <a:lnTo>
                    <a:pt x="448700" y="509821"/>
                  </a:lnTo>
                  <a:lnTo>
                    <a:pt x="419628" y="557411"/>
                  </a:lnTo>
                  <a:lnTo>
                    <a:pt x="382616" y="590636"/>
                  </a:lnTo>
                  <a:lnTo>
                    <a:pt x="339410" y="615517"/>
                  </a:lnTo>
                  <a:lnTo>
                    <a:pt x="294016" y="629756"/>
                  </a:lnTo>
                  <a:lnTo>
                    <a:pt x="250440" y="631055"/>
                  </a:lnTo>
                  <a:lnTo>
                    <a:pt x="431527" y="631055"/>
                  </a:lnTo>
                  <a:lnTo>
                    <a:pt x="460700" y="603020"/>
                  </a:lnTo>
                  <a:lnTo>
                    <a:pt x="487387" y="567580"/>
                  </a:lnTo>
                  <a:lnTo>
                    <a:pt x="507891" y="528369"/>
                  </a:lnTo>
                  <a:lnTo>
                    <a:pt x="516470" y="501434"/>
                  </a:lnTo>
                  <a:close/>
                </a:path>
                <a:path w="527050" h="690880">
                  <a:moveTo>
                    <a:pt x="184946" y="228643"/>
                  </a:moveTo>
                  <a:lnTo>
                    <a:pt x="143556" y="242697"/>
                  </a:lnTo>
                  <a:lnTo>
                    <a:pt x="127111" y="280230"/>
                  </a:lnTo>
                  <a:lnTo>
                    <a:pt x="125914" y="355103"/>
                  </a:lnTo>
                  <a:lnTo>
                    <a:pt x="126175" y="392530"/>
                  </a:lnTo>
                  <a:lnTo>
                    <a:pt x="134597" y="471495"/>
                  </a:lnTo>
                  <a:lnTo>
                    <a:pt x="151752" y="506533"/>
                  </a:lnTo>
                  <a:lnTo>
                    <a:pt x="178770" y="534468"/>
                  </a:lnTo>
                  <a:lnTo>
                    <a:pt x="215553" y="554754"/>
                  </a:lnTo>
                  <a:lnTo>
                    <a:pt x="254478" y="564933"/>
                  </a:lnTo>
                  <a:lnTo>
                    <a:pt x="292057" y="564287"/>
                  </a:lnTo>
                  <a:lnTo>
                    <a:pt x="327051" y="552069"/>
                  </a:lnTo>
                  <a:lnTo>
                    <a:pt x="358225" y="527537"/>
                  </a:lnTo>
                  <a:lnTo>
                    <a:pt x="379598" y="510469"/>
                  </a:lnTo>
                  <a:lnTo>
                    <a:pt x="395042" y="505046"/>
                  </a:lnTo>
                  <a:lnTo>
                    <a:pt x="269637" y="505046"/>
                  </a:lnTo>
                  <a:lnTo>
                    <a:pt x="244802" y="502150"/>
                  </a:lnTo>
                  <a:lnTo>
                    <a:pt x="219646" y="489434"/>
                  </a:lnTo>
                  <a:lnTo>
                    <a:pt x="200861" y="469235"/>
                  </a:lnTo>
                  <a:lnTo>
                    <a:pt x="189089" y="442478"/>
                  </a:lnTo>
                  <a:lnTo>
                    <a:pt x="184972" y="410088"/>
                  </a:lnTo>
                  <a:lnTo>
                    <a:pt x="184946" y="228643"/>
                  </a:lnTo>
                  <a:close/>
                </a:path>
                <a:path w="527050" h="690880">
                  <a:moveTo>
                    <a:pt x="441197" y="442489"/>
                  </a:moveTo>
                  <a:lnTo>
                    <a:pt x="399137" y="442662"/>
                  </a:lnTo>
                  <a:lnTo>
                    <a:pt x="350720" y="443375"/>
                  </a:lnTo>
                  <a:lnTo>
                    <a:pt x="342731" y="451439"/>
                  </a:lnTo>
                  <a:lnTo>
                    <a:pt x="338197" y="457827"/>
                  </a:lnTo>
                  <a:lnTo>
                    <a:pt x="316641" y="482614"/>
                  </a:lnTo>
                  <a:lnTo>
                    <a:pt x="293685" y="498443"/>
                  </a:lnTo>
                  <a:lnTo>
                    <a:pt x="269637" y="505046"/>
                  </a:lnTo>
                  <a:lnTo>
                    <a:pt x="395042" y="505046"/>
                  </a:lnTo>
                  <a:lnTo>
                    <a:pt x="401705" y="502706"/>
                  </a:lnTo>
                  <a:lnTo>
                    <a:pt x="425082" y="501434"/>
                  </a:lnTo>
                  <a:lnTo>
                    <a:pt x="516470" y="501434"/>
                  </a:lnTo>
                  <a:lnTo>
                    <a:pt x="521266" y="486374"/>
                  </a:lnTo>
                  <a:lnTo>
                    <a:pt x="526564" y="442587"/>
                  </a:lnTo>
                  <a:lnTo>
                    <a:pt x="441197" y="442489"/>
                  </a:lnTo>
                  <a:close/>
                </a:path>
                <a:path w="527050" h="690880">
                  <a:moveTo>
                    <a:pt x="367945" y="168707"/>
                  </a:moveTo>
                  <a:lnTo>
                    <a:pt x="189459" y="168707"/>
                  </a:lnTo>
                  <a:lnTo>
                    <a:pt x="231818" y="169224"/>
                  </a:lnTo>
                  <a:lnTo>
                    <a:pt x="272769" y="179894"/>
                  </a:lnTo>
                  <a:lnTo>
                    <a:pt x="309323" y="200653"/>
                  </a:lnTo>
                  <a:lnTo>
                    <a:pt x="338489" y="231437"/>
                  </a:lnTo>
                  <a:lnTo>
                    <a:pt x="342896" y="237901"/>
                  </a:lnTo>
                  <a:lnTo>
                    <a:pt x="351050" y="245890"/>
                  </a:lnTo>
                  <a:lnTo>
                    <a:pt x="357616" y="246029"/>
                  </a:lnTo>
                  <a:lnTo>
                    <a:pt x="441158" y="246782"/>
                  </a:lnTo>
                  <a:lnTo>
                    <a:pt x="524405" y="246677"/>
                  </a:lnTo>
                  <a:lnTo>
                    <a:pt x="522506" y="204050"/>
                  </a:lnTo>
                  <a:lnTo>
                    <a:pt x="519785" y="194823"/>
                  </a:lnTo>
                  <a:lnTo>
                    <a:pt x="456752" y="194823"/>
                  </a:lnTo>
                  <a:lnTo>
                    <a:pt x="433298" y="191668"/>
                  </a:lnTo>
                  <a:lnTo>
                    <a:pt x="411441" y="189535"/>
                  </a:lnTo>
                  <a:lnTo>
                    <a:pt x="392790" y="185852"/>
                  </a:lnTo>
                  <a:lnTo>
                    <a:pt x="378952" y="178046"/>
                  </a:lnTo>
                  <a:lnTo>
                    <a:pt x="367945" y="168707"/>
                  </a:lnTo>
                  <a:close/>
                </a:path>
                <a:path w="527050" h="690880">
                  <a:moveTo>
                    <a:pt x="408850" y="42018"/>
                  </a:moveTo>
                  <a:lnTo>
                    <a:pt x="222970" y="42018"/>
                  </a:lnTo>
                  <a:lnTo>
                    <a:pt x="269686" y="47414"/>
                  </a:lnTo>
                  <a:lnTo>
                    <a:pt x="315972" y="60470"/>
                  </a:lnTo>
                  <a:lnTo>
                    <a:pt x="360100" y="80796"/>
                  </a:lnTo>
                  <a:lnTo>
                    <a:pt x="398335" y="108763"/>
                  </a:lnTo>
                  <a:lnTo>
                    <a:pt x="430583" y="146171"/>
                  </a:lnTo>
                  <a:lnTo>
                    <a:pt x="456752" y="194823"/>
                  </a:lnTo>
                  <a:lnTo>
                    <a:pt x="519785" y="194823"/>
                  </a:lnTo>
                  <a:lnTo>
                    <a:pt x="509927" y="161397"/>
                  </a:lnTo>
                  <a:lnTo>
                    <a:pt x="488099" y="120438"/>
                  </a:lnTo>
                  <a:lnTo>
                    <a:pt x="458456" y="82894"/>
                  </a:lnTo>
                  <a:lnTo>
                    <a:pt x="422429" y="50485"/>
                  </a:lnTo>
                  <a:lnTo>
                    <a:pt x="408850" y="42018"/>
                  </a:lnTo>
                  <a:close/>
                </a:path>
                <a:path w="527050" h="690880">
                  <a:moveTo>
                    <a:pt x="285564" y="0"/>
                  </a:moveTo>
                  <a:lnTo>
                    <a:pt x="233553" y="1628"/>
                  </a:lnTo>
                  <a:lnTo>
                    <a:pt x="186253" y="11970"/>
                  </a:lnTo>
                  <a:lnTo>
                    <a:pt x="148995" y="30155"/>
                  </a:lnTo>
                  <a:lnTo>
                    <a:pt x="127111" y="55313"/>
                  </a:lnTo>
                  <a:lnTo>
                    <a:pt x="175540" y="44559"/>
                  </a:lnTo>
                  <a:lnTo>
                    <a:pt x="222970" y="42018"/>
                  </a:lnTo>
                  <a:lnTo>
                    <a:pt x="408850" y="42018"/>
                  </a:lnTo>
                  <a:lnTo>
                    <a:pt x="381450" y="24932"/>
                  </a:lnTo>
                  <a:lnTo>
                    <a:pt x="336953" y="7955"/>
                  </a:lnTo>
                  <a:lnTo>
                    <a:pt x="285564" y="0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6">
              <a:extLst>
                <a:ext uri="{FF2B5EF4-FFF2-40B4-BE49-F238E27FC236}">
                  <a16:creationId xmlns:a16="http://schemas.microsoft.com/office/drawing/2014/main" id="{1D73E8BB-9A1E-4A62-A5DF-E3B76BC4C32E}"/>
                </a:ext>
              </a:extLst>
            </p:cNvPr>
            <p:cNvSpPr/>
            <p:nvPr userDrawn="1"/>
          </p:nvSpPr>
          <p:spPr>
            <a:xfrm>
              <a:off x="5182047" y="2331718"/>
              <a:ext cx="502920" cy="850265"/>
            </a:xfrm>
            <a:custGeom>
              <a:avLst/>
              <a:gdLst/>
              <a:ahLst/>
              <a:cxnLst/>
              <a:rect l="l" t="t" r="r" b="b"/>
              <a:pathLst>
                <a:path w="502920" h="850264">
                  <a:moveTo>
                    <a:pt x="240229" y="0"/>
                  </a:moveTo>
                  <a:lnTo>
                    <a:pt x="209588" y="4345"/>
                  </a:lnTo>
                  <a:lnTo>
                    <a:pt x="182790" y="18903"/>
                  </a:lnTo>
                  <a:lnTo>
                    <a:pt x="159197" y="45707"/>
                  </a:lnTo>
                  <a:lnTo>
                    <a:pt x="132275" y="84666"/>
                  </a:lnTo>
                  <a:lnTo>
                    <a:pt x="103451" y="122458"/>
                  </a:lnTo>
                  <a:lnTo>
                    <a:pt x="72654" y="158523"/>
                  </a:lnTo>
                  <a:lnTo>
                    <a:pt x="39817" y="192303"/>
                  </a:lnTo>
                  <a:lnTo>
                    <a:pt x="9929" y="235211"/>
                  </a:lnTo>
                  <a:lnTo>
                    <a:pt x="0" y="280870"/>
                  </a:lnTo>
                  <a:lnTo>
                    <a:pt x="141" y="316090"/>
                  </a:lnTo>
                  <a:lnTo>
                    <a:pt x="266" y="336402"/>
                  </a:lnTo>
                  <a:lnTo>
                    <a:pt x="663" y="377533"/>
                  </a:lnTo>
                  <a:lnTo>
                    <a:pt x="94618" y="377533"/>
                  </a:lnTo>
                  <a:lnTo>
                    <a:pt x="94392" y="433398"/>
                  </a:lnTo>
                  <a:lnTo>
                    <a:pt x="94068" y="484133"/>
                  </a:lnTo>
                  <a:lnTo>
                    <a:pt x="94050" y="543018"/>
                  </a:lnTo>
                  <a:lnTo>
                    <a:pt x="94910" y="597268"/>
                  </a:lnTo>
                  <a:lnTo>
                    <a:pt x="100235" y="642993"/>
                  </a:lnTo>
                  <a:lnTo>
                    <a:pt x="113120" y="685468"/>
                  </a:lnTo>
                  <a:lnTo>
                    <a:pt x="132722" y="724194"/>
                  </a:lnTo>
                  <a:lnTo>
                    <a:pt x="158199" y="758675"/>
                  </a:lnTo>
                  <a:lnTo>
                    <a:pt x="188705" y="788410"/>
                  </a:lnTo>
                  <a:lnTo>
                    <a:pt x="223399" y="812903"/>
                  </a:lnTo>
                  <a:lnTo>
                    <a:pt x="261436" y="831654"/>
                  </a:lnTo>
                  <a:lnTo>
                    <a:pt x="301974" y="844166"/>
                  </a:lnTo>
                  <a:lnTo>
                    <a:pt x="344170" y="849941"/>
                  </a:lnTo>
                  <a:lnTo>
                    <a:pt x="387179" y="848479"/>
                  </a:lnTo>
                  <a:lnTo>
                    <a:pt x="430158" y="839283"/>
                  </a:lnTo>
                  <a:lnTo>
                    <a:pt x="472265" y="821855"/>
                  </a:lnTo>
                  <a:lnTo>
                    <a:pt x="493276" y="805344"/>
                  </a:lnTo>
                  <a:lnTo>
                    <a:pt x="414932" y="805344"/>
                  </a:lnTo>
                  <a:lnTo>
                    <a:pt x="388496" y="805091"/>
                  </a:lnTo>
                  <a:lnTo>
                    <a:pt x="340469" y="798068"/>
                  </a:lnTo>
                  <a:lnTo>
                    <a:pt x="295227" y="783806"/>
                  </a:lnTo>
                  <a:lnTo>
                    <a:pt x="254022" y="762552"/>
                  </a:lnTo>
                  <a:lnTo>
                    <a:pt x="218106" y="734557"/>
                  </a:lnTo>
                  <a:lnTo>
                    <a:pt x="188731" y="700068"/>
                  </a:lnTo>
                  <a:lnTo>
                    <a:pt x="167150" y="659335"/>
                  </a:lnTo>
                  <a:lnTo>
                    <a:pt x="154615" y="612607"/>
                  </a:lnTo>
                  <a:lnTo>
                    <a:pt x="152377" y="560133"/>
                  </a:lnTo>
                  <a:lnTo>
                    <a:pt x="154322" y="512070"/>
                  </a:lnTo>
                  <a:lnTo>
                    <a:pt x="154581" y="484133"/>
                  </a:lnTo>
                  <a:lnTo>
                    <a:pt x="154680" y="453617"/>
                  </a:lnTo>
                  <a:lnTo>
                    <a:pt x="154335" y="414961"/>
                  </a:lnTo>
                  <a:lnTo>
                    <a:pt x="153626" y="365612"/>
                  </a:lnTo>
                  <a:lnTo>
                    <a:pt x="153254" y="315531"/>
                  </a:lnTo>
                  <a:lnTo>
                    <a:pt x="56327" y="315531"/>
                  </a:lnTo>
                  <a:lnTo>
                    <a:pt x="58137" y="299384"/>
                  </a:lnTo>
                  <a:lnTo>
                    <a:pt x="59307" y="284207"/>
                  </a:lnTo>
                  <a:lnTo>
                    <a:pt x="94850" y="223336"/>
                  </a:lnTo>
                  <a:lnTo>
                    <a:pt x="124024" y="186641"/>
                  </a:lnTo>
                  <a:lnTo>
                    <a:pt x="217643" y="71551"/>
                  </a:lnTo>
                  <a:lnTo>
                    <a:pt x="275351" y="71551"/>
                  </a:lnTo>
                  <a:lnTo>
                    <a:pt x="275351" y="3835"/>
                  </a:lnTo>
                  <a:lnTo>
                    <a:pt x="240229" y="0"/>
                  </a:lnTo>
                  <a:close/>
                </a:path>
                <a:path w="502920" h="850264">
                  <a:moveTo>
                    <a:pt x="502389" y="797509"/>
                  </a:moveTo>
                  <a:lnTo>
                    <a:pt x="471195" y="800363"/>
                  </a:lnTo>
                  <a:lnTo>
                    <a:pt x="442271" y="803372"/>
                  </a:lnTo>
                  <a:lnTo>
                    <a:pt x="414932" y="805344"/>
                  </a:lnTo>
                  <a:lnTo>
                    <a:pt x="493276" y="805344"/>
                  </a:lnTo>
                  <a:lnTo>
                    <a:pt x="502389" y="797509"/>
                  </a:lnTo>
                  <a:close/>
                </a:path>
                <a:path w="502920" h="850264">
                  <a:moveTo>
                    <a:pt x="275351" y="71551"/>
                  </a:moveTo>
                  <a:lnTo>
                    <a:pt x="217643" y="71551"/>
                  </a:lnTo>
                  <a:lnTo>
                    <a:pt x="217643" y="248335"/>
                  </a:lnTo>
                  <a:lnTo>
                    <a:pt x="372506" y="248335"/>
                  </a:lnTo>
                  <a:lnTo>
                    <a:pt x="372506" y="316090"/>
                  </a:lnTo>
                  <a:lnTo>
                    <a:pt x="219446" y="316090"/>
                  </a:lnTo>
                  <a:lnTo>
                    <a:pt x="218809" y="328552"/>
                  </a:lnTo>
                  <a:lnTo>
                    <a:pt x="218381" y="336402"/>
                  </a:lnTo>
                  <a:lnTo>
                    <a:pt x="217962" y="345788"/>
                  </a:lnTo>
                  <a:lnTo>
                    <a:pt x="217782" y="354952"/>
                  </a:lnTo>
                  <a:lnTo>
                    <a:pt x="217917" y="404281"/>
                  </a:lnTo>
                  <a:lnTo>
                    <a:pt x="218083" y="430544"/>
                  </a:lnTo>
                  <a:lnTo>
                    <a:pt x="218209" y="502940"/>
                  </a:lnTo>
                  <a:lnTo>
                    <a:pt x="217350" y="552234"/>
                  </a:lnTo>
                  <a:lnTo>
                    <a:pt x="220815" y="605022"/>
                  </a:lnTo>
                  <a:lnTo>
                    <a:pt x="233988" y="647338"/>
                  </a:lnTo>
                  <a:lnTo>
                    <a:pt x="255858" y="680312"/>
                  </a:lnTo>
                  <a:lnTo>
                    <a:pt x="285413" y="705071"/>
                  </a:lnTo>
                  <a:lnTo>
                    <a:pt x="321640" y="722746"/>
                  </a:lnTo>
                  <a:lnTo>
                    <a:pt x="363527" y="734466"/>
                  </a:lnTo>
                  <a:lnTo>
                    <a:pt x="401697" y="738095"/>
                  </a:lnTo>
                  <a:lnTo>
                    <a:pt x="421117" y="738009"/>
                  </a:lnTo>
                  <a:lnTo>
                    <a:pt x="440477" y="737666"/>
                  </a:lnTo>
                  <a:lnTo>
                    <a:pt x="474919" y="735938"/>
                  </a:lnTo>
                  <a:lnTo>
                    <a:pt x="492307" y="728435"/>
                  </a:lnTo>
                  <a:lnTo>
                    <a:pt x="497096" y="710201"/>
                  </a:lnTo>
                  <a:lnTo>
                    <a:pt x="493839" y="677265"/>
                  </a:lnTo>
                  <a:lnTo>
                    <a:pt x="434241" y="677265"/>
                  </a:lnTo>
                  <a:lnTo>
                    <a:pt x="405665" y="677196"/>
                  </a:lnTo>
                  <a:lnTo>
                    <a:pt x="340364" y="666163"/>
                  </a:lnTo>
                  <a:lnTo>
                    <a:pt x="287221" y="620607"/>
                  </a:lnTo>
                  <a:lnTo>
                    <a:pt x="276387" y="536984"/>
                  </a:lnTo>
                  <a:lnTo>
                    <a:pt x="276220" y="484133"/>
                  </a:lnTo>
                  <a:lnTo>
                    <a:pt x="276726" y="430544"/>
                  </a:lnTo>
                  <a:lnTo>
                    <a:pt x="277079" y="375907"/>
                  </a:lnTo>
                  <a:lnTo>
                    <a:pt x="430393" y="375907"/>
                  </a:lnTo>
                  <a:lnTo>
                    <a:pt x="430393" y="188709"/>
                  </a:lnTo>
                  <a:lnTo>
                    <a:pt x="275351" y="188709"/>
                  </a:lnTo>
                  <a:lnTo>
                    <a:pt x="275351" y="71551"/>
                  </a:lnTo>
                  <a:close/>
                </a:path>
                <a:path w="502920" h="850264">
                  <a:moveTo>
                    <a:pt x="493741" y="676275"/>
                  </a:moveTo>
                  <a:lnTo>
                    <a:pt x="434241" y="677265"/>
                  </a:lnTo>
                  <a:lnTo>
                    <a:pt x="493839" y="677265"/>
                  </a:lnTo>
                  <a:lnTo>
                    <a:pt x="493741" y="676275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C431915A-B144-4081-837E-173D0ACF20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8966" y="393405"/>
            <a:ext cx="10547240" cy="453611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9025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D856A391-734D-420D-B2D0-035592258C5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0058400" h="7772400">
                <a:moveTo>
                  <a:pt x="0" y="7772400"/>
                </a:moveTo>
                <a:lnTo>
                  <a:pt x="10058400" y="7772400"/>
                </a:lnTo>
                <a:lnTo>
                  <a:pt x="10058400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rgbClr val="0054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44DBE7-1C0F-4B57-9222-9557DD6B2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solidFill>
                  <a:srgbClr val="00ABC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EA91E2-785A-4243-B40C-530E623A0C1C}" type="datetimeFigureOut">
              <a:rPr lang="en-US" smtClean="0"/>
              <a:pPr/>
              <a:t>10/25/2018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95CE88-9CEE-4D3E-963C-6406B53A5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solidFill>
                  <a:srgbClr val="00ABC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4C3076-161C-4FDE-ADAA-D248F6BC5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7625" y="190500"/>
            <a:ext cx="390525" cy="365125"/>
          </a:xfrm>
          <a:noFill/>
        </p:spPr>
        <p:txBody>
          <a:bodyPr/>
          <a:lstStyle>
            <a:lvl1pPr>
              <a:defRPr sz="800">
                <a:solidFill>
                  <a:srgbClr val="00ABC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BC4211-562F-4855-9E38-22B642D483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98ADEC4-2958-4F3B-884A-D8690C6D64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219325"/>
            <a:ext cx="3200400" cy="978729"/>
          </a:xfrm>
        </p:spPr>
        <p:txBody>
          <a:bodyPr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BULLETED LIST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CECB28-83C1-4AFB-88C2-CF1A6190CB9F}"/>
              </a:ext>
            </a:extLst>
          </p:cNvPr>
          <p:cNvSpPr/>
          <p:nvPr userDrawn="1"/>
        </p:nvSpPr>
        <p:spPr>
          <a:xfrm>
            <a:off x="914400" y="1781176"/>
            <a:ext cx="3124200" cy="66674"/>
          </a:xfrm>
          <a:prstGeom prst="rect">
            <a:avLst/>
          </a:prstGeom>
          <a:solidFill>
            <a:srgbClr val="00A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2F4862-9319-45AC-A163-D193B64882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81575" y="1366838"/>
            <a:ext cx="6162675" cy="4335462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 sz="2000"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 sz="1800"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 sz="1600"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 sz="1600"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DCE867-5D96-44F0-AA0E-FBA639E63E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30" y="6331252"/>
            <a:ext cx="921070" cy="30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6977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 Li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44DBE7-1C0F-4B57-9222-9557DD6B2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EA91E2-785A-4243-B40C-530E623A0C1C}" type="datetimeFigureOut">
              <a:rPr lang="en-US" smtClean="0"/>
              <a:pPr/>
              <a:t>10/25/2018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95CE88-9CEE-4D3E-963C-6406B53A5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4C3076-161C-4FDE-ADAA-D248F6BC5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7625" y="190500"/>
            <a:ext cx="390525" cy="365125"/>
          </a:xfrm>
          <a:noFill/>
        </p:spPr>
        <p:txBody>
          <a:bodyPr/>
          <a:lstStyle>
            <a:lvl1pPr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BC4211-562F-4855-9E38-22B642D483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98ADEC4-2958-4F3B-884A-D8690C6D64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219325"/>
            <a:ext cx="3200400" cy="978729"/>
          </a:xfrm>
        </p:spPr>
        <p:txBody>
          <a:bodyPr>
            <a:spAutoFit/>
          </a:bodyPr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BULLETED LIST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CECB28-83C1-4AFB-88C2-CF1A6190CB9F}"/>
              </a:ext>
            </a:extLst>
          </p:cNvPr>
          <p:cNvSpPr/>
          <p:nvPr userDrawn="1"/>
        </p:nvSpPr>
        <p:spPr>
          <a:xfrm>
            <a:off x="914400" y="1781176"/>
            <a:ext cx="3124200" cy="66674"/>
          </a:xfrm>
          <a:prstGeom prst="rect">
            <a:avLst/>
          </a:prstGeom>
          <a:solidFill>
            <a:srgbClr val="005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2F4862-9319-45AC-A163-D193B64882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81575" y="1366838"/>
            <a:ext cx="6162675" cy="4335462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9DCBCA1-A361-44D9-9524-8B5C0A572274}"/>
              </a:ext>
            </a:extLst>
          </p:cNvPr>
          <p:cNvGrpSpPr/>
          <p:nvPr userDrawn="1"/>
        </p:nvGrpSpPr>
        <p:grpSpPr>
          <a:xfrm>
            <a:off x="10904282" y="6347008"/>
            <a:ext cx="925768" cy="281729"/>
            <a:chOff x="4510999" y="2331718"/>
            <a:chExt cx="3125078" cy="1035448"/>
          </a:xfrm>
        </p:grpSpPr>
        <p:sp>
          <p:nvSpPr>
            <p:cNvPr id="23" name="object 2">
              <a:extLst>
                <a:ext uri="{FF2B5EF4-FFF2-40B4-BE49-F238E27FC236}">
                  <a16:creationId xmlns:a16="http://schemas.microsoft.com/office/drawing/2014/main" id="{F51E3C1E-CA1C-41CB-910E-9584629A9762}"/>
                </a:ext>
              </a:extLst>
            </p:cNvPr>
            <p:cNvSpPr/>
            <p:nvPr userDrawn="1"/>
          </p:nvSpPr>
          <p:spPr>
            <a:xfrm>
              <a:off x="5796399" y="2488961"/>
              <a:ext cx="528955" cy="878205"/>
            </a:xfrm>
            <a:custGeom>
              <a:avLst/>
              <a:gdLst/>
              <a:ahLst/>
              <a:cxnLst/>
              <a:rect l="l" t="t" r="r" b="b"/>
              <a:pathLst>
                <a:path w="528954" h="878204">
                  <a:moveTo>
                    <a:pt x="211715" y="108345"/>
                  </a:moveTo>
                  <a:lnTo>
                    <a:pt x="160156" y="113638"/>
                  </a:lnTo>
                  <a:lnTo>
                    <a:pt x="107784" y="129833"/>
                  </a:lnTo>
                  <a:lnTo>
                    <a:pt x="65466" y="153816"/>
                  </a:lnTo>
                  <a:lnTo>
                    <a:pt x="34810" y="185454"/>
                  </a:lnTo>
                  <a:lnTo>
                    <a:pt x="14535" y="223713"/>
                  </a:lnTo>
                  <a:lnTo>
                    <a:pt x="3359" y="267560"/>
                  </a:lnTo>
                  <a:lnTo>
                    <a:pt x="0" y="315964"/>
                  </a:lnTo>
                  <a:lnTo>
                    <a:pt x="127" y="877749"/>
                  </a:lnTo>
                  <a:lnTo>
                    <a:pt x="184480" y="877749"/>
                  </a:lnTo>
                  <a:lnTo>
                    <a:pt x="184480" y="820218"/>
                  </a:lnTo>
                  <a:lnTo>
                    <a:pt x="60134" y="820218"/>
                  </a:lnTo>
                  <a:lnTo>
                    <a:pt x="59321" y="812610"/>
                  </a:lnTo>
                  <a:lnTo>
                    <a:pt x="58445" y="808102"/>
                  </a:lnTo>
                  <a:lnTo>
                    <a:pt x="58470" y="299975"/>
                  </a:lnTo>
                  <a:lnTo>
                    <a:pt x="58735" y="293266"/>
                  </a:lnTo>
                  <a:lnTo>
                    <a:pt x="80914" y="229880"/>
                  </a:lnTo>
                  <a:lnTo>
                    <a:pt x="111456" y="197268"/>
                  </a:lnTo>
                  <a:lnTo>
                    <a:pt x="151526" y="176547"/>
                  </a:lnTo>
                  <a:lnTo>
                    <a:pt x="198987" y="168809"/>
                  </a:lnTo>
                  <a:lnTo>
                    <a:pt x="363419" y="168809"/>
                  </a:lnTo>
                  <a:lnTo>
                    <a:pt x="357352" y="162586"/>
                  </a:lnTo>
                  <a:lnTo>
                    <a:pt x="310729" y="132348"/>
                  </a:lnTo>
                  <a:lnTo>
                    <a:pt x="262045" y="114424"/>
                  </a:lnTo>
                  <a:lnTo>
                    <a:pt x="211715" y="108345"/>
                  </a:lnTo>
                  <a:close/>
                </a:path>
                <a:path w="528954" h="878204">
                  <a:moveTo>
                    <a:pt x="124396" y="587985"/>
                  </a:moveTo>
                  <a:lnTo>
                    <a:pt x="124396" y="820218"/>
                  </a:lnTo>
                  <a:lnTo>
                    <a:pt x="184480" y="820218"/>
                  </a:lnTo>
                  <a:lnTo>
                    <a:pt x="184480" y="676492"/>
                  </a:lnTo>
                  <a:lnTo>
                    <a:pt x="191554" y="676492"/>
                  </a:lnTo>
                  <a:lnTo>
                    <a:pt x="194043" y="675806"/>
                  </a:lnTo>
                  <a:lnTo>
                    <a:pt x="356461" y="675806"/>
                  </a:lnTo>
                  <a:lnTo>
                    <a:pt x="362050" y="674131"/>
                  </a:lnTo>
                  <a:lnTo>
                    <a:pt x="401443" y="654530"/>
                  </a:lnTo>
                  <a:lnTo>
                    <a:pt x="433255" y="631286"/>
                  </a:lnTo>
                  <a:lnTo>
                    <a:pt x="274612" y="631286"/>
                  </a:lnTo>
                  <a:lnTo>
                    <a:pt x="230492" y="627825"/>
                  </a:lnTo>
                  <a:lnTo>
                    <a:pt x="203954" y="620602"/>
                  </a:lnTo>
                  <a:lnTo>
                    <a:pt x="177753" y="610549"/>
                  </a:lnTo>
                  <a:lnTo>
                    <a:pt x="151398" y="599174"/>
                  </a:lnTo>
                  <a:lnTo>
                    <a:pt x="124396" y="587985"/>
                  </a:lnTo>
                  <a:close/>
                </a:path>
                <a:path w="528954" h="878204">
                  <a:moveTo>
                    <a:pt x="356461" y="675806"/>
                  </a:moveTo>
                  <a:lnTo>
                    <a:pt x="194043" y="675806"/>
                  </a:lnTo>
                  <a:lnTo>
                    <a:pt x="195935" y="676593"/>
                  </a:lnTo>
                  <a:lnTo>
                    <a:pt x="236241" y="688233"/>
                  </a:lnTo>
                  <a:lnTo>
                    <a:pt x="278197" y="691415"/>
                  </a:lnTo>
                  <a:lnTo>
                    <a:pt x="320551" y="686570"/>
                  </a:lnTo>
                  <a:lnTo>
                    <a:pt x="356461" y="675806"/>
                  </a:lnTo>
                  <a:close/>
                </a:path>
                <a:path w="528954" h="878204">
                  <a:moveTo>
                    <a:pt x="413171" y="47088"/>
                  </a:moveTo>
                  <a:lnTo>
                    <a:pt x="198694" y="47088"/>
                  </a:lnTo>
                  <a:lnTo>
                    <a:pt x="235515" y="47167"/>
                  </a:lnTo>
                  <a:lnTo>
                    <a:pt x="271221" y="50585"/>
                  </a:lnTo>
                  <a:lnTo>
                    <a:pt x="318964" y="62897"/>
                  </a:lnTo>
                  <a:lnTo>
                    <a:pt x="362227" y="83283"/>
                  </a:lnTo>
                  <a:lnTo>
                    <a:pt x="399812" y="111136"/>
                  </a:lnTo>
                  <a:lnTo>
                    <a:pt x="430521" y="145848"/>
                  </a:lnTo>
                  <a:lnTo>
                    <a:pt x="453157" y="186812"/>
                  </a:lnTo>
                  <a:lnTo>
                    <a:pt x="466521" y="233420"/>
                  </a:lnTo>
                  <a:lnTo>
                    <a:pt x="469417" y="285065"/>
                  </a:lnTo>
                  <a:lnTo>
                    <a:pt x="468597" y="315964"/>
                  </a:lnTo>
                  <a:lnTo>
                    <a:pt x="468510" y="346616"/>
                  </a:lnTo>
                  <a:lnTo>
                    <a:pt x="468616" y="368375"/>
                  </a:lnTo>
                  <a:lnTo>
                    <a:pt x="468760" y="389155"/>
                  </a:lnTo>
                  <a:lnTo>
                    <a:pt x="468767" y="400395"/>
                  </a:lnTo>
                  <a:lnTo>
                    <a:pt x="461582" y="479147"/>
                  </a:lnTo>
                  <a:lnTo>
                    <a:pt x="445878" y="519844"/>
                  </a:lnTo>
                  <a:lnTo>
                    <a:pt x="422337" y="555803"/>
                  </a:lnTo>
                  <a:lnTo>
                    <a:pt x="392199" y="585976"/>
                  </a:lnTo>
                  <a:lnTo>
                    <a:pt x="356706" y="609313"/>
                  </a:lnTo>
                  <a:lnTo>
                    <a:pt x="317097" y="624766"/>
                  </a:lnTo>
                  <a:lnTo>
                    <a:pt x="274612" y="631286"/>
                  </a:lnTo>
                  <a:lnTo>
                    <a:pt x="433255" y="631286"/>
                  </a:lnTo>
                  <a:lnTo>
                    <a:pt x="468903" y="595574"/>
                  </a:lnTo>
                  <a:lnTo>
                    <a:pt x="494466" y="557083"/>
                  </a:lnTo>
                  <a:lnTo>
                    <a:pt x="512915" y="513160"/>
                  </a:lnTo>
                  <a:lnTo>
                    <a:pt x="522998" y="464237"/>
                  </a:lnTo>
                  <a:lnTo>
                    <a:pt x="527242" y="411006"/>
                  </a:lnTo>
                  <a:lnTo>
                    <a:pt x="528863" y="360417"/>
                  </a:lnTo>
                  <a:lnTo>
                    <a:pt x="528743" y="325975"/>
                  </a:lnTo>
                  <a:lnTo>
                    <a:pt x="526592" y="250343"/>
                  </a:lnTo>
                  <a:lnTo>
                    <a:pt x="520478" y="204854"/>
                  </a:lnTo>
                  <a:lnTo>
                    <a:pt x="507303" y="162750"/>
                  </a:lnTo>
                  <a:lnTo>
                    <a:pt x="487822" y="124474"/>
                  </a:lnTo>
                  <a:lnTo>
                    <a:pt x="462787" y="90469"/>
                  </a:lnTo>
                  <a:lnTo>
                    <a:pt x="432951" y="61177"/>
                  </a:lnTo>
                  <a:lnTo>
                    <a:pt x="413171" y="47088"/>
                  </a:lnTo>
                  <a:close/>
                </a:path>
                <a:path w="528954" h="878204">
                  <a:moveTo>
                    <a:pt x="184480" y="228906"/>
                  </a:moveTo>
                  <a:lnTo>
                    <a:pt x="142120" y="244376"/>
                  </a:lnTo>
                  <a:lnTo>
                    <a:pt x="125603" y="280430"/>
                  </a:lnTo>
                  <a:lnTo>
                    <a:pt x="125063" y="322441"/>
                  </a:lnTo>
                  <a:lnTo>
                    <a:pt x="124815" y="368375"/>
                  </a:lnTo>
                  <a:lnTo>
                    <a:pt x="125076" y="400395"/>
                  </a:lnTo>
                  <a:lnTo>
                    <a:pt x="126517" y="440310"/>
                  </a:lnTo>
                  <a:lnTo>
                    <a:pt x="135822" y="481060"/>
                  </a:lnTo>
                  <a:lnTo>
                    <a:pt x="157343" y="516190"/>
                  </a:lnTo>
                  <a:lnTo>
                    <a:pt x="188369" y="543539"/>
                  </a:lnTo>
                  <a:lnTo>
                    <a:pt x="226190" y="560948"/>
                  </a:lnTo>
                  <a:lnTo>
                    <a:pt x="268097" y="566256"/>
                  </a:lnTo>
                  <a:lnTo>
                    <a:pt x="310110" y="558303"/>
                  </a:lnTo>
                  <a:lnTo>
                    <a:pt x="346499" y="538835"/>
                  </a:lnTo>
                  <a:lnTo>
                    <a:pt x="375187" y="509888"/>
                  </a:lnTo>
                  <a:lnTo>
                    <a:pt x="377303" y="505816"/>
                  </a:lnTo>
                  <a:lnTo>
                    <a:pt x="264337" y="505816"/>
                  </a:lnTo>
                  <a:lnTo>
                    <a:pt x="233874" y="500059"/>
                  </a:lnTo>
                  <a:lnTo>
                    <a:pt x="208908" y="483539"/>
                  </a:lnTo>
                  <a:lnTo>
                    <a:pt x="191782" y="458330"/>
                  </a:lnTo>
                  <a:lnTo>
                    <a:pt x="184835" y="426505"/>
                  </a:lnTo>
                  <a:lnTo>
                    <a:pt x="184335" y="400395"/>
                  </a:lnTo>
                  <a:lnTo>
                    <a:pt x="184451" y="315964"/>
                  </a:lnTo>
                  <a:lnTo>
                    <a:pt x="184480" y="228906"/>
                  </a:lnTo>
                  <a:close/>
                </a:path>
                <a:path w="528954" h="878204">
                  <a:moveTo>
                    <a:pt x="363419" y="168809"/>
                  </a:moveTo>
                  <a:lnTo>
                    <a:pt x="198987" y="168809"/>
                  </a:lnTo>
                  <a:lnTo>
                    <a:pt x="251701" y="175147"/>
                  </a:lnTo>
                  <a:lnTo>
                    <a:pt x="293498" y="190965"/>
                  </a:lnTo>
                  <a:lnTo>
                    <a:pt x="337969" y="248206"/>
                  </a:lnTo>
                  <a:lnTo>
                    <a:pt x="343090" y="292799"/>
                  </a:lnTo>
                  <a:lnTo>
                    <a:pt x="343288" y="392340"/>
                  </a:lnTo>
                  <a:lnTo>
                    <a:pt x="342785" y="425502"/>
                  </a:lnTo>
                  <a:lnTo>
                    <a:pt x="336159" y="457450"/>
                  </a:lnTo>
                  <a:lnTo>
                    <a:pt x="319425" y="482785"/>
                  </a:lnTo>
                  <a:lnTo>
                    <a:pt x="294760" y="499557"/>
                  </a:lnTo>
                  <a:lnTo>
                    <a:pt x="264337" y="505816"/>
                  </a:lnTo>
                  <a:lnTo>
                    <a:pt x="377303" y="505816"/>
                  </a:lnTo>
                  <a:lnTo>
                    <a:pt x="394102" y="473497"/>
                  </a:lnTo>
                  <a:lnTo>
                    <a:pt x="401167" y="431699"/>
                  </a:lnTo>
                  <a:lnTo>
                    <a:pt x="401281" y="411006"/>
                  </a:lnTo>
                  <a:lnTo>
                    <a:pt x="401370" y="261532"/>
                  </a:lnTo>
                  <a:lnTo>
                    <a:pt x="398747" y="232558"/>
                  </a:lnTo>
                  <a:lnTo>
                    <a:pt x="390534" y="205996"/>
                  </a:lnTo>
                  <a:lnTo>
                    <a:pt x="376735" y="182467"/>
                  </a:lnTo>
                  <a:lnTo>
                    <a:pt x="363419" y="168809"/>
                  </a:lnTo>
                  <a:close/>
                </a:path>
                <a:path w="528954" h="878204">
                  <a:moveTo>
                    <a:pt x="280669" y="0"/>
                  </a:moveTo>
                  <a:lnTo>
                    <a:pt x="238129" y="916"/>
                  </a:lnTo>
                  <a:lnTo>
                    <a:pt x="195308" y="9201"/>
                  </a:lnTo>
                  <a:lnTo>
                    <a:pt x="152958" y="25299"/>
                  </a:lnTo>
                  <a:lnTo>
                    <a:pt x="129446" y="42267"/>
                  </a:lnTo>
                  <a:lnTo>
                    <a:pt x="120586" y="49315"/>
                  </a:lnTo>
                  <a:lnTo>
                    <a:pt x="160478" y="48440"/>
                  </a:lnTo>
                  <a:lnTo>
                    <a:pt x="198694" y="47088"/>
                  </a:lnTo>
                  <a:lnTo>
                    <a:pt x="413171" y="47088"/>
                  </a:lnTo>
                  <a:lnTo>
                    <a:pt x="399068" y="37042"/>
                  </a:lnTo>
                  <a:lnTo>
                    <a:pt x="361892" y="18505"/>
                  </a:lnTo>
                  <a:lnTo>
                    <a:pt x="322174" y="6010"/>
                  </a:lnTo>
                  <a:lnTo>
                    <a:pt x="280669" y="0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3">
              <a:extLst>
                <a:ext uri="{FF2B5EF4-FFF2-40B4-BE49-F238E27FC236}">
                  <a16:creationId xmlns:a16="http://schemas.microsoft.com/office/drawing/2014/main" id="{EE245332-341C-4B74-BC6E-C983338D53DE}"/>
                </a:ext>
              </a:extLst>
            </p:cNvPr>
            <p:cNvSpPr/>
            <p:nvPr userDrawn="1"/>
          </p:nvSpPr>
          <p:spPr>
            <a:xfrm>
              <a:off x="4510999" y="2490091"/>
              <a:ext cx="575945" cy="690880"/>
            </a:xfrm>
            <a:custGeom>
              <a:avLst/>
              <a:gdLst/>
              <a:ahLst/>
              <a:cxnLst/>
              <a:rect l="l" t="t" r="r" b="b"/>
              <a:pathLst>
                <a:path w="575945" h="690880">
                  <a:moveTo>
                    <a:pt x="196673" y="253194"/>
                  </a:moveTo>
                  <a:lnTo>
                    <a:pt x="152510" y="257265"/>
                  </a:lnTo>
                  <a:lnTo>
                    <a:pt x="112791" y="269470"/>
                  </a:lnTo>
                  <a:lnTo>
                    <a:pt x="78090" y="288826"/>
                  </a:lnTo>
                  <a:lnTo>
                    <a:pt x="48983" y="314349"/>
                  </a:lnTo>
                  <a:lnTo>
                    <a:pt x="26045" y="345056"/>
                  </a:lnTo>
                  <a:lnTo>
                    <a:pt x="9852" y="379964"/>
                  </a:lnTo>
                  <a:lnTo>
                    <a:pt x="978" y="418090"/>
                  </a:lnTo>
                  <a:lnTo>
                    <a:pt x="0" y="458451"/>
                  </a:lnTo>
                  <a:lnTo>
                    <a:pt x="7491" y="500062"/>
                  </a:lnTo>
                  <a:lnTo>
                    <a:pt x="24029" y="541941"/>
                  </a:lnTo>
                  <a:lnTo>
                    <a:pt x="49907" y="583494"/>
                  </a:lnTo>
                  <a:lnTo>
                    <a:pt x="81393" y="618670"/>
                  </a:lnTo>
                  <a:lnTo>
                    <a:pt x="117522" y="647222"/>
                  </a:lnTo>
                  <a:lnTo>
                    <a:pt x="157329" y="668897"/>
                  </a:lnTo>
                  <a:lnTo>
                    <a:pt x="199851" y="683448"/>
                  </a:lnTo>
                  <a:lnTo>
                    <a:pt x="244123" y="690623"/>
                  </a:lnTo>
                  <a:lnTo>
                    <a:pt x="289182" y="690172"/>
                  </a:lnTo>
                  <a:lnTo>
                    <a:pt x="334062" y="681846"/>
                  </a:lnTo>
                  <a:lnTo>
                    <a:pt x="377800" y="665395"/>
                  </a:lnTo>
                  <a:lnTo>
                    <a:pt x="419431" y="640569"/>
                  </a:lnTo>
                  <a:lnTo>
                    <a:pt x="433337" y="632429"/>
                  </a:lnTo>
                  <a:lnTo>
                    <a:pt x="436483" y="631642"/>
                  </a:lnTo>
                  <a:lnTo>
                    <a:pt x="250324" y="631642"/>
                  </a:lnTo>
                  <a:lnTo>
                    <a:pt x="202484" y="621885"/>
                  </a:lnTo>
                  <a:lnTo>
                    <a:pt x="155385" y="599739"/>
                  </a:lnTo>
                  <a:lnTo>
                    <a:pt x="118049" y="570780"/>
                  </a:lnTo>
                  <a:lnTo>
                    <a:pt x="88729" y="535745"/>
                  </a:lnTo>
                  <a:lnTo>
                    <a:pt x="68697" y="497094"/>
                  </a:lnTo>
                  <a:lnTo>
                    <a:pt x="59228" y="457288"/>
                  </a:lnTo>
                  <a:lnTo>
                    <a:pt x="61596" y="418789"/>
                  </a:lnTo>
                  <a:lnTo>
                    <a:pt x="77394" y="380339"/>
                  </a:lnTo>
                  <a:lnTo>
                    <a:pt x="103395" y="349219"/>
                  </a:lnTo>
                  <a:lnTo>
                    <a:pt x="137093" y="326352"/>
                  </a:lnTo>
                  <a:lnTo>
                    <a:pt x="175986" y="312662"/>
                  </a:lnTo>
                  <a:lnTo>
                    <a:pt x="217567" y="309074"/>
                  </a:lnTo>
                  <a:lnTo>
                    <a:pt x="363150" y="309074"/>
                  </a:lnTo>
                  <a:lnTo>
                    <a:pt x="342083" y="287638"/>
                  </a:lnTo>
                  <a:lnTo>
                    <a:pt x="302184" y="267519"/>
                  </a:lnTo>
                  <a:lnTo>
                    <a:pt x="276483" y="260990"/>
                  </a:lnTo>
                  <a:lnTo>
                    <a:pt x="250067" y="256599"/>
                  </a:lnTo>
                  <a:lnTo>
                    <a:pt x="223332" y="254087"/>
                  </a:lnTo>
                  <a:lnTo>
                    <a:pt x="196673" y="253194"/>
                  </a:lnTo>
                  <a:close/>
                </a:path>
                <a:path w="575945" h="690880">
                  <a:moveTo>
                    <a:pt x="575341" y="629149"/>
                  </a:moveTo>
                  <a:lnTo>
                    <a:pt x="446452" y="629149"/>
                  </a:lnTo>
                  <a:lnTo>
                    <a:pt x="460073" y="630493"/>
                  </a:lnTo>
                  <a:lnTo>
                    <a:pt x="475501" y="636226"/>
                  </a:lnTo>
                  <a:lnTo>
                    <a:pt x="498360" y="645169"/>
                  </a:lnTo>
                  <a:lnTo>
                    <a:pt x="522647" y="652155"/>
                  </a:lnTo>
                  <a:lnTo>
                    <a:pt x="548310" y="658479"/>
                  </a:lnTo>
                  <a:lnTo>
                    <a:pt x="575298" y="665436"/>
                  </a:lnTo>
                  <a:lnTo>
                    <a:pt x="575341" y="629149"/>
                  </a:lnTo>
                  <a:close/>
                </a:path>
                <a:path w="575945" h="690880">
                  <a:moveTo>
                    <a:pt x="437389" y="537445"/>
                  </a:moveTo>
                  <a:lnTo>
                    <a:pt x="386723" y="588649"/>
                  </a:lnTo>
                  <a:lnTo>
                    <a:pt x="343601" y="614817"/>
                  </a:lnTo>
                  <a:lnTo>
                    <a:pt x="297749" y="629217"/>
                  </a:lnTo>
                  <a:lnTo>
                    <a:pt x="250324" y="631642"/>
                  </a:lnTo>
                  <a:lnTo>
                    <a:pt x="436483" y="631642"/>
                  </a:lnTo>
                  <a:lnTo>
                    <a:pt x="446452" y="629149"/>
                  </a:lnTo>
                  <a:lnTo>
                    <a:pt x="575341" y="629149"/>
                  </a:lnTo>
                  <a:lnTo>
                    <a:pt x="575389" y="588969"/>
                  </a:lnTo>
                  <a:lnTo>
                    <a:pt x="513944" y="588969"/>
                  </a:lnTo>
                  <a:lnTo>
                    <a:pt x="502353" y="583784"/>
                  </a:lnTo>
                  <a:lnTo>
                    <a:pt x="491606" y="579128"/>
                  </a:lnTo>
                  <a:lnTo>
                    <a:pt x="454919" y="554205"/>
                  </a:lnTo>
                  <a:lnTo>
                    <a:pt x="446310" y="545901"/>
                  </a:lnTo>
                  <a:lnTo>
                    <a:pt x="437389" y="537445"/>
                  </a:lnTo>
                  <a:close/>
                </a:path>
                <a:path w="575945" h="690880">
                  <a:moveTo>
                    <a:pt x="431669" y="58985"/>
                  </a:moveTo>
                  <a:lnTo>
                    <a:pt x="225197" y="58985"/>
                  </a:lnTo>
                  <a:lnTo>
                    <a:pt x="277286" y="60085"/>
                  </a:lnTo>
                  <a:lnTo>
                    <a:pt x="325118" y="70057"/>
                  </a:lnTo>
                  <a:lnTo>
                    <a:pt x="367711" y="88381"/>
                  </a:lnTo>
                  <a:lnTo>
                    <a:pt x="404080" y="114534"/>
                  </a:lnTo>
                  <a:lnTo>
                    <a:pt x="433242" y="147995"/>
                  </a:lnTo>
                  <a:lnTo>
                    <a:pt x="454215" y="188242"/>
                  </a:lnTo>
                  <a:lnTo>
                    <a:pt x="466014" y="234753"/>
                  </a:lnTo>
                  <a:lnTo>
                    <a:pt x="469933" y="282702"/>
                  </a:lnTo>
                  <a:lnTo>
                    <a:pt x="470090" y="337358"/>
                  </a:lnTo>
                  <a:lnTo>
                    <a:pt x="469556" y="371002"/>
                  </a:lnTo>
                  <a:lnTo>
                    <a:pt x="469506" y="385007"/>
                  </a:lnTo>
                  <a:lnTo>
                    <a:pt x="470256" y="428352"/>
                  </a:lnTo>
                  <a:lnTo>
                    <a:pt x="483027" y="480089"/>
                  </a:lnTo>
                  <a:lnTo>
                    <a:pt x="509490" y="514235"/>
                  </a:lnTo>
                  <a:lnTo>
                    <a:pt x="515909" y="537233"/>
                  </a:lnTo>
                  <a:lnTo>
                    <a:pt x="516018" y="562025"/>
                  </a:lnTo>
                  <a:lnTo>
                    <a:pt x="513944" y="588969"/>
                  </a:lnTo>
                  <a:lnTo>
                    <a:pt x="575389" y="588969"/>
                  </a:lnTo>
                  <a:lnTo>
                    <a:pt x="575272" y="545901"/>
                  </a:lnTo>
                  <a:lnTo>
                    <a:pt x="574587" y="491954"/>
                  </a:lnTo>
                  <a:lnTo>
                    <a:pt x="559207" y="472790"/>
                  </a:lnTo>
                  <a:lnTo>
                    <a:pt x="544338" y="461799"/>
                  </a:lnTo>
                  <a:lnTo>
                    <a:pt x="534604" y="448387"/>
                  </a:lnTo>
                  <a:lnTo>
                    <a:pt x="529389" y="432460"/>
                  </a:lnTo>
                  <a:lnTo>
                    <a:pt x="528123" y="414547"/>
                  </a:lnTo>
                  <a:lnTo>
                    <a:pt x="528265" y="404013"/>
                  </a:lnTo>
                  <a:lnTo>
                    <a:pt x="528720" y="379680"/>
                  </a:lnTo>
                  <a:lnTo>
                    <a:pt x="528836" y="371002"/>
                  </a:lnTo>
                  <a:lnTo>
                    <a:pt x="529064" y="345056"/>
                  </a:lnTo>
                  <a:lnTo>
                    <a:pt x="528942" y="299070"/>
                  </a:lnTo>
                  <a:lnTo>
                    <a:pt x="528079" y="260801"/>
                  </a:lnTo>
                  <a:lnTo>
                    <a:pt x="522960" y="209579"/>
                  </a:lnTo>
                  <a:lnTo>
                    <a:pt x="510012" y="161368"/>
                  </a:lnTo>
                  <a:lnTo>
                    <a:pt x="487708" y="116931"/>
                  </a:lnTo>
                  <a:lnTo>
                    <a:pt x="454521" y="77032"/>
                  </a:lnTo>
                  <a:lnTo>
                    <a:pt x="431669" y="58985"/>
                  </a:lnTo>
                  <a:close/>
                </a:path>
                <a:path w="575945" h="690880">
                  <a:moveTo>
                    <a:pt x="183223" y="371596"/>
                  </a:moveTo>
                  <a:lnTo>
                    <a:pt x="157127" y="379680"/>
                  </a:lnTo>
                  <a:lnTo>
                    <a:pt x="140245" y="394150"/>
                  </a:lnTo>
                  <a:lnTo>
                    <a:pt x="130704" y="413617"/>
                  </a:lnTo>
                  <a:lnTo>
                    <a:pt x="126632" y="436696"/>
                  </a:lnTo>
                  <a:lnTo>
                    <a:pt x="131050" y="475408"/>
                  </a:lnTo>
                  <a:lnTo>
                    <a:pt x="149040" y="509962"/>
                  </a:lnTo>
                  <a:lnTo>
                    <a:pt x="178077" y="538003"/>
                  </a:lnTo>
                  <a:lnTo>
                    <a:pt x="215641" y="557173"/>
                  </a:lnTo>
                  <a:lnTo>
                    <a:pt x="259208" y="565119"/>
                  </a:lnTo>
                  <a:lnTo>
                    <a:pt x="307484" y="557767"/>
                  </a:lnTo>
                  <a:lnTo>
                    <a:pt x="349957" y="534499"/>
                  </a:lnTo>
                  <a:lnTo>
                    <a:pt x="376471" y="505212"/>
                  </a:lnTo>
                  <a:lnTo>
                    <a:pt x="260619" y="505212"/>
                  </a:lnTo>
                  <a:lnTo>
                    <a:pt x="238405" y="499688"/>
                  </a:lnTo>
                  <a:lnTo>
                    <a:pt x="198173" y="468191"/>
                  </a:lnTo>
                  <a:lnTo>
                    <a:pt x="185344" y="414547"/>
                  </a:lnTo>
                  <a:lnTo>
                    <a:pt x="185054" y="404013"/>
                  </a:lnTo>
                  <a:lnTo>
                    <a:pt x="184517" y="393400"/>
                  </a:lnTo>
                  <a:lnTo>
                    <a:pt x="183223" y="371596"/>
                  </a:lnTo>
                  <a:close/>
                </a:path>
                <a:path w="575945" h="690880">
                  <a:moveTo>
                    <a:pt x="363150" y="309074"/>
                  </a:moveTo>
                  <a:lnTo>
                    <a:pt x="217567" y="309074"/>
                  </a:lnTo>
                  <a:lnTo>
                    <a:pt x="259334" y="316510"/>
                  </a:lnTo>
                  <a:lnTo>
                    <a:pt x="298781" y="335896"/>
                  </a:lnTo>
                  <a:lnTo>
                    <a:pt x="330486" y="371002"/>
                  </a:lnTo>
                  <a:lnTo>
                    <a:pt x="343974" y="410839"/>
                  </a:lnTo>
                  <a:lnTo>
                    <a:pt x="343831" y="436187"/>
                  </a:lnTo>
                  <a:lnTo>
                    <a:pt x="318593" y="482061"/>
                  </a:lnTo>
                  <a:lnTo>
                    <a:pt x="281390" y="503576"/>
                  </a:lnTo>
                  <a:lnTo>
                    <a:pt x="260619" y="505212"/>
                  </a:lnTo>
                  <a:lnTo>
                    <a:pt x="376471" y="505212"/>
                  </a:lnTo>
                  <a:lnTo>
                    <a:pt x="382421" y="498639"/>
                  </a:lnTo>
                  <a:lnTo>
                    <a:pt x="400673" y="453511"/>
                  </a:lnTo>
                  <a:lnTo>
                    <a:pt x="403696" y="405119"/>
                  </a:lnTo>
                  <a:lnTo>
                    <a:pt x="394099" y="359381"/>
                  </a:lnTo>
                  <a:lnTo>
                    <a:pt x="373141" y="319240"/>
                  </a:lnTo>
                  <a:lnTo>
                    <a:pt x="363150" y="309074"/>
                  </a:lnTo>
                  <a:close/>
                </a:path>
                <a:path w="575945" h="690880">
                  <a:moveTo>
                    <a:pt x="372896" y="187754"/>
                  </a:moveTo>
                  <a:lnTo>
                    <a:pt x="215324" y="187754"/>
                  </a:lnTo>
                  <a:lnTo>
                    <a:pt x="254991" y="188144"/>
                  </a:lnTo>
                  <a:lnTo>
                    <a:pt x="294410" y="193703"/>
                  </a:lnTo>
                  <a:lnTo>
                    <a:pt x="331886" y="206545"/>
                  </a:lnTo>
                  <a:lnTo>
                    <a:pt x="367319" y="226605"/>
                  </a:lnTo>
                  <a:lnTo>
                    <a:pt x="400609" y="253816"/>
                  </a:lnTo>
                  <a:lnTo>
                    <a:pt x="388535" y="214088"/>
                  </a:lnTo>
                  <a:lnTo>
                    <a:pt x="372896" y="187754"/>
                  </a:lnTo>
                  <a:close/>
                </a:path>
                <a:path w="575945" h="690880">
                  <a:moveTo>
                    <a:pt x="237550" y="0"/>
                  </a:moveTo>
                  <a:lnTo>
                    <a:pt x="191329" y="3862"/>
                  </a:lnTo>
                  <a:lnTo>
                    <a:pt x="146841" y="13092"/>
                  </a:lnTo>
                  <a:lnTo>
                    <a:pt x="105233" y="27235"/>
                  </a:lnTo>
                  <a:lnTo>
                    <a:pt x="93599" y="77032"/>
                  </a:lnTo>
                  <a:lnTo>
                    <a:pt x="93485" y="194710"/>
                  </a:lnTo>
                  <a:lnTo>
                    <a:pt x="175310" y="189508"/>
                  </a:lnTo>
                  <a:lnTo>
                    <a:pt x="215324" y="187754"/>
                  </a:lnTo>
                  <a:lnTo>
                    <a:pt x="372896" y="187754"/>
                  </a:lnTo>
                  <a:lnTo>
                    <a:pt x="369676" y="182333"/>
                  </a:lnTo>
                  <a:lnTo>
                    <a:pt x="343516" y="158237"/>
                  </a:lnTo>
                  <a:lnTo>
                    <a:pt x="309535" y="141486"/>
                  </a:lnTo>
                  <a:lnTo>
                    <a:pt x="268895" y="132150"/>
                  </a:lnTo>
                  <a:lnTo>
                    <a:pt x="155487" y="132150"/>
                  </a:lnTo>
                  <a:lnTo>
                    <a:pt x="152748" y="94747"/>
                  </a:lnTo>
                  <a:lnTo>
                    <a:pt x="157620" y="74500"/>
                  </a:lnTo>
                  <a:lnTo>
                    <a:pt x="174675" y="65219"/>
                  </a:lnTo>
                  <a:lnTo>
                    <a:pt x="208484" y="60713"/>
                  </a:lnTo>
                  <a:lnTo>
                    <a:pt x="214034" y="60192"/>
                  </a:lnTo>
                  <a:lnTo>
                    <a:pt x="219622" y="59341"/>
                  </a:lnTo>
                  <a:lnTo>
                    <a:pt x="225197" y="58985"/>
                  </a:lnTo>
                  <a:lnTo>
                    <a:pt x="431669" y="58985"/>
                  </a:lnTo>
                  <a:lnTo>
                    <a:pt x="416834" y="47270"/>
                  </a:lnTo>
                  <a:lnTo>
                    <a:pt x="375147" y="25139"/>
                  </a:lnTo>
                  <a:lnTo>
                    <a:pt x="330606" y="10185"/>
                  </a:lnTo>
                  <a:lnTo>
                    <a:pt x="284358" y="1956"/>
                  </a:lnTo>
                  <a:lnTo>
                    <a:pt x="237550" y="0"/>
                  </a:lnTo>
                  <a:close/>
                </a:path>
                <a:path w="575945" h="690880">
                  <a:moveTo>
                    <a:pt x="216038" y="128757"/>
                  </a:moveTo>
                  <a:lnTo>
                    <a:pt x="155487" y="132150"/>
                  </a:lnTo>
                  <a:lnTo>
                    <a:pt x="268895" y="132150"/>
                  </a:lnTo>
                  <a:lnTo>
                    <a:pt x="267215" y="131764"/>
                  </a:lnTo>
                  <a:lnTo>
                    <a:pt x="216038" y="128757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4">
              <a:extLst>
                <a:ext uri="{FF2B5EF4-FFF2-40B4-BE49-F238E27FC236}">
                  <a16:creationId xmlns:a16="http://schemas.microsoft.com/office/drawing/2014/main" id="{2D299CD8-F3DB-4F45-A488-6C62E9456248}"/>
                </a:ext>
              </a:extLst>
            </p:cNvPr>
            <p:cNvSpPr/>
            <p:nvPr userDrawn="1"/>
          </p:nvSpPr>
          <p:spPr>
            <a:xfrm>
              <a:off x="7106487" y="2489306"/>
              <a:ext cx="529590" cy="692150"/>
            </a:xfrm>
            <a:custGeom>
              <a:avLst/>
              <a:gdLst/>
              <a:ahLst/>
              <a:cxnLst/>
              <a:rect l="l" t="t" r="r" b="b"/>
              <a:pathLst>
                <a:path w="529590" h="692150">
                  <a:moveTo>
                    <a:pt x="251474" y="0"/>
                  </a:moveTo>
                  <a:lnTo>
                    <a:pt x="202950" y="6619"/>
                  </a:lnTo>
                  <a:lnTo>
                    <a:pt x="157541" y="21226"/>
                  </a:lnTo>
                  <a:lnTo>
                    <a:pt x="116269" y="43345"/>
                  </a:lnTo>
                  <a:lnTo>
                    <a:pt x="80153" y="72500"/>
                  </a:lnTo>
                  <a:lnTo>
                    <a:pt x="50214" y="108216"/>
                  </a:lnTo>
                  <a:lnTo>
                    <a:pt x="27473" y="150015"/>
                  </a:lnTo>
                  <a:lnTo>
                    <a:pt x="12951" y="197423"/>
                  </a:lnTo>
                  <a:lnTo>
                    <a:pt x="5478" y="244514"/>
                  </a:lnTo>
                  <a:lnTo>
                    <a:pt x="1379" y="292443"/>
                  </a:lnTo>
                  <a:lnTo>
                    <a:pt x="0" y="340830"/>
                  </a:lnTo>
                  <a:lnTo>
                    <a:pt x="588" y="382730"/>
                  </a:lnTo>
                  <a:lnTo>
                    <a:pt x="2766" y="437441"/>
                  </a:lnTo>
                  <a:lnTo>
                    <a:pt x="8954" y="483959"/>
                  </a:lnTo>
                  <a:lnTo>
                    <a:pt x="21895" y="526870"/>
                  </a:lnTo>
                  <a:lnTo>
                    <a:pt x="40904" y="565765"/>
                  </a:lnTo>
                  <a:lnTo>
                    <a:pt x="65295" y="600237"/>
                  </a:lnTo>
                  <a:lnTo>
                    <a:pt x="94384" y="629879"/>
                  </a:lnTo>
                  <a:lnTo>
                    <a:pt x="127486" y="654284"/>
                  </a:lnTo>
                  <a:lnTo>
                    <a:pt x="163917" y="673044"/>
                  </a:lnTo>
                  <a:lnTo>
                    <a:pt x="202991" y="685752"/>
                  </a:lnTo>
                  <a:lnTo>
                    <a:pt x="244024" y="692001"/>
                  </a:lnTo>
                  <a:lnTo>
                    <a:pt x="286332" y="691384"/>
                  </a:lnTo>
                  <a:lnTo>
                    <a:pt x="329229" y="683492"/>
                  </a:lnTo>
                  <a:lnTo>
                    <a:pt x="372031" y="667920"/>
                  </a:lnTo>
                  <a:lnTo>
                    <a:pt x="396880" y="651984"/>
                  </a:lnTo>
                  <a:lnTo>
                    <a:pt x="402948" y="647715"/>
                  </a:lnTo>
                  <a:lnTo>
                    <a:pt x="297025" y="647715"/>
                  </a:lnTo>
                  <a:lnTo>
                    <a:pt x="246733" y="641688"/>
                  </a:lnTo>
                  <a:lnTo>
                    <a:pt x="199808" y="626670"/>
                  </a:lnTo>
                  <a:lnTo>
                    <a:pt x="157559" y="603643"/>
                  </a:lnTo>
                  <a:lnTo>
                    <a:pt x="121295" y="573589"/>
                  </a:lnTo>
                  <a:lnTo>
                    <a:pt x="92325" y="537491"/>
                  </a:lnTo>
                  <a:lnTo>
                    <a:pt x="71958" y="496331"/>
                  </a:lnTo>
                  <a:lnTo>
                    <a:pt x="61503" y="451093"/>
                  </a:lnTo>
                  <a:lnTo>
                    <a:pt x="58442" y="405478"/>
                  </a:lnTo>
                  <a:lnTo>
                    <a:pt x="58081" y="359556"/>
                  </a:lnTo>
                  <a:lnTo>
                    <a:pt x="58967" y="313499"/>
                  </a:lnTo>
                  <a:lnTo>
                    <a:pt x="59649" y="267477"/>
                  </a:lnTo>
                  <a:lnTo>
                    <a:pt x="65531" y="219421"/>
                  </a:lnTo>
                  <a:lnTo>
                    <a:pt x="81975" y="174567"/>
                  </a:lnTo>
                  <a:lnTo>
                    <a:pt x="107525" y="134704"/>
                  </a:lnTo>
                  <a:lnTo>
                    <a:pt x="140722" y="101624"/>
                  </a:lnTo>
                  <a:lnTo>
                    <a:pt x="180109" y="77115"/>
                  </a:lnTo>
                  <a:lnTo>
                    <a:pt x="224228" y="62968"/>
                  </a:lnTo>
                  <a:lnTo>
                    <a:pt x="274065" y="59865"/>
                  </a:lnTo>
                  <a:lnTo>
                    <a:pt x="432231" y="59865"/>
                  </a:lnTo>
                  <a:lnTo>
                    <a:pt x="427314" y="55187"/>
                  </a:lnTo>
                  <a:lnTo>
                    <a:pt x="389298" y="29907"/>
                  </a:lnTo>
                  <a:lnTo>
                    <a:pt x="347279" y="11823"/>
                  </a:lnTo>
                  <a:lnTo>
                    <a:pt x="302092" y="1843"/>
                  </a:lnTo>
                  <a:lnTo>
                    <a:pt x="251474" y="0"/>
                  </a:lnTo>
                  <a:close/>
                </a:path>
                <a:path w="529590" h="692150">
                  <a:moveTo>
                    <a:pt x="399437" y="640399"/>
                  </a:moveTo>
                  <a:lnTo>
                    <a:pt x="348207" y="645333"/>
                  </a:lnTo>
                  <a:lnTo>
                    <a:pt x="322601" y="647272"/>
                  </a:lnTo>
                  <a:lnTo>
                    <a:pt x="297025" y="647715"/>
                  </a:lnTo>
                  <a:lnTo>
                    <a:pt x="402948" y="647715"/>
                  </a:lnTo>
                  <a:lnTo>
                    <a:pt x="404987" y="646279"/>
                  </a:lnTo>
                  <a:lnTo>
                    <a:pt x="403120" y="644324"/>
                  </a:lnTo>
                  <a:lnTo>
                    <a:pt x="401292" y="642355"/>
                  </a:lnTo>
                  <a:lnTo>
                    <a:pt x="399437" y="640399"/>
                  </a:lnTo>
                  <a:close/>
                </a:path>
                <a:path w="529590" h="692150">
                  <a:moveTo>
                    <a:pt x="265148" y="125656"/>
                  </a:moveTo>
                  <a:lnTo>
                    <a:pt x="221776" y="132283"/>
                  </a:lnTo>
                  <a:lnTo>
                    <a:pt x="184062" y="151331"/>
                  </a:lnTo>
                  <a:lnTo>
                    <a:pt x="154199" y="180723"/>
                  </a:lnTo>
                  <a:lnTo>
                    <a:pt x="134382" y="218381"/>
                  </a:lnTo>
                  <a:lnTo>
                    <a:pt x="126807" y="262231"/>
                  </a:lnTo>
                  <a:lnTo>
                    <a:pt x="125883" y="304809"/>
                  </a:lnTo>
                  <a:lnTo>
                    <a:pt x="125259" y="340830"/>
                  </a:lnTo>
                  <a:lnTo>
                    <a:pt x="125269" y="359556"/>
                  </a:lnTo>
                  <a:lnTo>
                    <a:pt x="128125" y="431370"/>
                  </a:lnTo>
                  <a:lnTo>
                    <a:pt x="139505" y="477169"/>
                  </a:lnTo>
                  <a:lnTo>
                    <a:pt x="162405" y="517438"/>
                  </a:lnTo>
                  <a:lnTo>
                    <a:pt x="200815" y="552473"/>
                  </a:lnTo>
                  <a:lnTo>
                    <a:pt x="245336" y="571856"/>
                  </a:lnTo>
                  <a:lnTo>
                    <a:pt x="294114" y="579758"/>
                  </a:lnTo>
                  <a:lnTo>
                    <a:pt x="345297" y="580354"/>
                  </a:lnTo>
                  <a:lnTo>
                    <a:pt x="389962" y="574206"/>
                  </a:lnTo>
                  <a:lnTo>
                    <a:pt x="430190" y="559202"/>
                  </a:lnTo>
                  <a:lnTo>
                    <a:pt x="464850" y="536008"/>
                  </a:lnTo>
                  <a:lnTo>
                    <a:pt x="477334" y="522296"/>
                  </a:lnTo>
                  <a:lnTo>
                    <a:pt x="329495" y="522296"/>
                  </a:lnTo>
                  <a:lnTo>
                    <a:pt x="284960" y="518810"/>
                  </a:lnTo>
                  <a:lnTo>
                    <a:pt x="244822" y="505737"/>
                  </a:lnTo>
                  <a:lnTo>
                    <a:pt x="204269" y="472339"/>
                  </a:lnTo>
                  <a:lnTo>
                    <a:pt x="187119" y="431370"/>
                  </a:lnTo>
                  <a:lnTo>
                    <a:pt x="185234" y="388075"/>
                  </a:lnTo>
                  <a:lnTo>
                    <a:pt x="184607" y="347418"/>
                  </a:lnTo>
                  <a:lnTo>
                    <a:pt x="184703" y="331443"/>
                  </a:lnTo>
                  <a:lnTo>
                    <a:pt x="186497" y="257952"/>
                  </a:lnTo>
                  <a:lnTo>
                    <a:pt x="198631" y="220783"/>
                  </a:lnTo>
                  <a:lnTo>
                    <a:pt x="262828" y="186003"/>
                  </a:lnTo>
                  <a:lnTo>
                    <a:pt x="377707" y="186003"/>
                  </a:lnTo>
                  <a:lnTo>
                    <a:pt x="375593" y="181920"/>
                  </a:lnTo>
                  <a:lnTo>
                    <a:pt x="345988" y="152264"/>
                  </a:lnTo>
                  <a:lnTo>
                    <a:pt x="308457" y="132805"/>
                  </a:lnTo>
                  <a:lnTo>
                    <a:pt x="265148" y="125656"/>
                  </a:lnTo>
                  <a:close/>
                </a:path>
                <a:path w="529590" h="692150">
                  <a:moveTo>
                    <a:pt x="432231" y="59865"/>
                  </a:moveTo>
                  <a:lnTo>
                    <a:pt x="274065" y="59865"/>
                  </a:lnTo>
                  <a:lnTo>
                    <a:pt x="321839" y="68245"/>
                  </a:lnTo>
                  <a:lnTo>
                    <a:pt x="365763" y="87175"/>
                  </a:lnTo>
                  <a:lnTo>
                    <a:pt x="404054" y="115718"/>
                  </a:lnTo>
                  <a:lnTo>
                    <a:pt x="434924" y="152940"/>
                  </a:lnTo>
                  <a:lnTo>
                    <a:pt x="456587" y="197906"/>
                  </a:lnTo>
                  <a:lnTo>
                    <a:pt x="468888" y="252848"/>
                  </a:lnTo>
                  <a:lnTo>
                    <a:pt x="471721" y="308485"/>
                  </a:lnTo>
                  <a:lnTo>
                    <a:pt x="469337" y="364427"/>
                  </a:lnTo>
                  <a:lnTo>
                    <a:pt x="465985" y="420283"/>
                  </a:lnTo>
                  <a:lnTo>
                    <a:pt x="449885" y="456536"/>
                  </a:lnTo>
                  <a:lnTo>
                    <a:pt x="412839" y="497639"/>
                  </a:lnTo>
                  <a:lnTo>
                    <a:pt x="373699" y="515478"/>
                  </a:lnTo>
                  <a:lnTo>
                    <a:pt x="329495" y="522296"/>
                  </a:lnTo>
                  <a:lnTo>
                    <a:pt x="477334" y="522296"/>
                  </a:lnTo>
                  <a:lnTo>
                    <a:pt x="512954" y="467712"/>
                  </a:lnTo>
                  <a:lnTo>
                    <a:pt x="524139" y="423941"/>
                  </a:lnTo>
                  <a:lnTo>
                    <a:pt x="528055" y="382730"/>
                  </a:lnTo>
                  <a:lnTo>
                    <a:pt x="529246" y="344689"/>
                  </a:lnTo>
                  <a:lnTo>
                    <a:pt x="529145" y="313499"/>
                  </a:lnTo>
                  <a:lnTo>
                    <a:pt x="528088" y="257723"/>
                  </a:lnTo>
                  <a:lnTo>
                    <a:pt x="522628" y="210093"/>
                  </a:lnTo>
                  <a:lnTo>
                    <a:pt x="508984" y="165115"/>
                  </a:lnTo>
                  <a:lnTo>
                    <a:pt x="487993" y="123700"/>
                  </a:lnTo>
                  <a:lnTo>
                    <a:pt x="460491" y="86754"/>
                  </a:lnTo>
                  <a:lnTo>
                    <a:pt x="432231" y="59865"/>
                  </a:lnTo>
                  <a:close/>
                </a:path>
                <a:path w="529590" h="692150">
                  <a:moveTo>
                    <a:pt x="377707" y="186003"/>
                  </a:moveTo>
                  <a:lnTo>
                    <a:pt x="262828" y="186003"/>
                  </a:lnTo>
                  <a:lnTo>
                    <a:pt x="300593" y="195455"/>
                  </a:lnTo>
                  <a:lnTo>
                    <a:pt x="320288" y="209800"/>
                  </a:lnTo>
                  <a:lnTo>
                    <a:pt x="334086" y="227532"/>
                  </a:lnTo>
                  <a:lnTo>
                    <a:pt x="342127" y="248726"/>
                  </a:lnTo>
                  <a:lnTo>
                    <a:pt x="344548" y="273458"/>
                  </a:lnTo>
                  <a:lnTo>
                    <a:pt x="344325" y="301289"/>
                  </a:lnTo>
                  <a:lnTo>
                    <a:pt x="344204" y="399493"/>
                  </a:lnTo>
                  <a:lnTo>
                    <a:pt x="344319" y="463095"/>
                  </a:lnTo>
                  <a:lnTo>
                    <a:pt x="374518" y="454227"/>
                  </a:lnTo>
                  <a:lnTo>
                    <a:pt x="392151" y="442910"/>
                  </a:lnTo>
                  <a:lnTo>
                    <a:pt x="400416" y="425785"/>
                  </a:lnTo>
                  <a:lnTo>
                    <a:pt x="402511" y="399493"/>
                  </a:lnTo>
                  <a:lnTo>
                    <a:pt x="402637" y="359556"/>
                  </a:lnTo>
                  <a:lnTo>
                    <a:pt x="402645" y="292443"/>
                  </a:lnTo>
                  <a:lnTo>
                    <a:pt x="402447" y="263374"/>
                  </a:lnTo>
                  <a:lnTo>
                    <a:pt x="395129" y="219662"/>
                  </a:lnTo>
                  <a:lnTo>
                    <a:pt x="377707" y="186003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5">
              <a:extLst>
                <a:ext uri="{FF2B5EF4-FFF2-40B4-BE49-F238E27FC236}">
                  <a16:creationId xmlns:a16="http://schemas.microsoft.com/office/drawing/2014/main" id="{AA9C8CC4-6E87-41D1-8D14-3FFFC55FB61D}"/>
                </a:ext>
              </a:extLst>
            </p:cNvPr>
            <p:cNvSpPr/>
            <p:nvPr userDrawn="1"/>
          </p:nvSpPr>
          <p:spPr>
            <a:xfrm>
              <a:off x="6449873" y="2490417"/>
              <a:ext cx="527050" cy="690880"/>
            </a:xfrm>
            <a:custGeom>
              <a:avLst/>
              <a:gdLst/>
              <a:ahLst/>
              <a:cxnLst/>
              <a:rect l="l" t="t" r="r" b="b"/>
              <a:pathLst>
                <a:path w="527050" h="690880">
                  <a:moveTo>
                    <a:pt x="203535" y="106817"/>
                  </a:moveTo>
                  <a:lnTo>
                    <a:pt x="156096" y="111190"/>
                  </a:lnTo>
                  <a:lnTo>
                    <a:pt x="112577" y="124760"/>
                  </a:lnTo>
                  <a:lnTo>
                    <a:pt x="74500" y="146905"/>
                  </a:lnTo>
                  <a:lnTo>
                    <a:pt x="43385" y="177006"/>
                  </a:lnTo>
                  <a:lnTo>
                    <a:pt x="20753" y="214441"/>
                  </a:lnTo>
                  <a:lnTo>
                    <a:pt x="8124" y="258590"/>
                  </a:lnTo>
                  <a:lnTo>
                    <a:pt x="1990" y="313152"/>
                  </a:lnTo>
                  <a:lnTo>
                    <a:pt x="0" y="368613"/>
                  </a:lnTo>
                  <a:lnTo>
                    <a:pt x="2481" y="423964"/>
                  </a:lnTo>
                  <a:lnTo>
                    <a:pt x="9763" y="478198"/>
                  </a:lnTo>
                  <a:lnTo>
                    <a:pt x="22351" y="524704"/>
                  </a:lnTo>
                  <a:lnTo>
                    <a:pt x="41762" y="566201"/>
                  </a:lnTo>
                  <a:lnTo>
                    <a:pt x="67309" y="602340"/>
                  </a:lnTo>
                  <a:lnTo>
                    <a:pt x="98307" y="632777"/>
                  </a:lnTo>
                  <a:lnTo>
                    <a:pt x="134071" y="657162"/>
                  </a:lnTo>
                  <a:lnTo>
                    <a:pt x="173916" y="675150"/>
                  </a:lnTo>
                  <a:lnTo>
                    <a:pt x="217157" y="686392"/>
                  </a:lnTo>
                  <a:lnTo>
                    <a:pt x="263107" y="690542"/>
                  </a:lnTo>
                  <a:lnTo>
                    <a:pt x="311083" y="687253"/>
                  </a:lnTo>
                  <a:lnTo>
                    <a:pt x="353022" y="676803"/>
                  </a:lnTo>
                  <a:lnTo>
                    <a:pt x="392570" y="658621"/>
                  </a:lnTo>
                  <a:lnTo>
                    <a:pt x="428779" y="633697"/>
                  </a:lnTo>
                  <a:lnTo>
                    <a:pt x="431527" y="631055"/>
                  </a:lnTo>
                  <a:lnTo>
                    <a:pt x="250440" y="631055"/>
                  </a:lnTo>
                  <a:lnTo>
                    <a:pt x="203381" y="619863"/>
                  </a:lnTo>
                  <a:lnTo>
                    <a:pt x="161204" y="600868"/>
                  </a:lnTo>
                  <a:lnTo>
                    <a:pt x="125115" y="574799"/>
                  </a:lnTo>
                  <a:lnTo>
                    <a:pt x="96319" y="542383"/>
                  </a:lnTo>
                  <a:lnTo>
                    <a:pt x="76021" y="504348"/>
                  </a:lnTo>
                  <a:lnTo>
                    <a:pt x="65427" y="461421"/>
                  </a:lnTo>
                  <a:lnTo>
                    <a:pt x="61904" y="415047"/>
                  </a:lnTo>
                  <a:lnTo>
                    <a:pt x="61401" y="368613"/>
                  </a:lnTo>
                  <a:lnTo>
                    <a:pt x="62630" y="321413"/>
                  </a:lnTo>
                  <a:lnTo>
                    <a:pt x="64322" y="274617"/>
                  </a:lnTo>
                  <a:lnTo>
                    <a:pt x="83842" y="228706"/>
                  </a:lnTo>
                  <a:lnTo>
                    <a:pt x="112481" y="198385"/>
                  </a:lnTo>
                  <a:lnTo>
                    <a:pt x="148684" y="178406"/>
                  </a:lnTo>
                  <a:lnTo>
                    <a:pt x="189459" y="168707"/>
                  </a:lnTo>
                  <a:lnTo>
                    <a:pt x="367945" y="168707"/>
                  </a:lnTo>
                  <a:lnTo>
                    <a:pt x="350745" y="154114"/>
                  </a:lnTo>
                  <a:lnTo>
                    <a:pt x="320559" y="135538"/>
                  </a:lnTo>
                  <a:lnTo>
                    <a:pt x="288174" y="121770"/>
                  </a:lnTo>
                  <a:lnTo>
                    <a:pt x="253374" y="112260"/>
                  </a:lnTo>
                  <a:lnTo>
                    <a:pt x="203535" y="106817"/>
                  </a:lnTo>
                  <a:close/>
                </a:path>
                <a:path w="527050" h="690880">
                  <a:moveTo>
                    <a:pt x="516470" y="501434"/>
                  </a:moveTo>
                  <a:lnTo>
                    <a:pt x="425082" y="501434"/>
                  </a:lnTo>
                  <a:lnTo>
                    <a:pt x="450262" y="503839"/>
                  </a:lnTo>
                  <a:lnTo>
                    <a:pt x="448700" y="509821"/>
                  </a:lnTo>
                  <a:lnTo>
                    <a:pt x="419628" y="557411"/>
                  </a:lnTo>
                  <a:lnTo>
                    <a:pt x="382616" y="590636"/>
                  </a:lnTo>
                  <a:lnTo>
                    <a:pt x="339410" y="615517"/>
                  </a:lnTo>
                  <a:lnTo>
                    <a:pt x="294016" y="629756"/>
                  </a:lnTo>
                  <a:lnTo>
                    <a:pt x="250440" y="631055"/>
                  </a:lnTo>
                  <a:lnTo>
                    <a:pt x="431527" y="631055"/>
                  </a:lnTo>
                  <a:lnTo>
                    <a:pt x="460700" y="603020"/>
                  </a:lnTo>
                  <a:lnTo>
                    <a:pt x="487387" y="567580"/>
                  </a:lnTo>
                  <a:lnTo>
                    <a:pt x="507891" y="528369"/>
                  </a:lnTo>
                  <a:lnTo>
                    <a:pt x="516470" y="501434"/>
                  </a:lnTo>
                  <a:close/>
                </a:path>
                <a:path w="527050" h="690880">
                  <a:moveTo>
                    <a:pt x="184946" y="228643"/>
                  </a:moveTo>
                  <a:lnTo>
                    <a:pt x="143556" y="242697"/>
                  </a:lnTo>
                  <a:lnTo>
                    <a:pt x="127111" y="280230"/>
                  </a:lnTo>
                  <a:lnTo>
                    <a:pt x="125914" y="355103"/>
                  </a:lnTo>
                  <a:lnTo>
                    <a:pt x="126175" y="392530"/>
                  </a:lnTo>
                  <a:lnTo>
                    <a:pt x="134597" y="471495"/>
                  </a:lnTo>
                  <a:lnTo>
                    <a:pt x="151752" y="506533"/>
                  </a:lnTo>
                  <a:lnTo>
                    <a:pt x="178770" y="534468"/>
                  </a:lnTo>
                  <a:lnTo>
                    <a:pt x="215553" y="554754"/>
                  </a:lnTo>
                  <a:lnTo>
                    <a:pt x="254478" y="564933"/>
                  </a:lnTo>
                  <a:lnTo>
                    <a:pt x="292057" y="564287"/>
                  </a:lnTo>
                  <a:lnTo>
                    <a:pt x="327051" y="552069"/>
                  </a:lnTo>
                  <a:lnTo>
                    <a:pt x="358225" y="527537"/>
                  </a:lnTo>
                  <a:lnTo>
                    <a:pt x="379598" y="510469"/>
                  </a:lnTo>
                  <a:lnTo>
                    <a:pt x="395042" y="505046"/>
                  </a:lnTo>
                  <a:lnTo>
                    <a:pt x="269637" y="505046"/>
                  </a:lnTo>
                  <a:lnTo>
                    <a:pt x="244802" y="502150"/>
                  </a:lnTo>
                  <a:lnTo>
                    <a:pt x="219646" y="489434"/>
                  </a:lnTo>
                  <a:lnTo>
                    <a:pt x="200861" y="469235"/>
                  </a:lnTo>
                  <a:lnTo>
                    <a:pt x="189089" y="442478"/>
                  </a:lnTo>
                  <a:lnTo>
                    <a:pt x="184972" y="410088"/>
                  </a:lnTo>
                  <a:lnTo>
                    <a:pt x="184946" y="228643"/>
                  </a:lnTo>
                  <a:close/>
                </a:path>
                <a:path w="527050" h="690880">
                  <a:moveTo>
                    <a:pt x="441197" y="442489"/>
                  </a:moveTo>
                  <a:lnTo>
                    <a:pt x="399137" y="442662"/>
                  </a:lnTo>
                  <a:lnTo>
                    <a:pt x="350720" y="443375"/>
                  </a:lnTo>
                  <a:lnTo>
                    <a:pt x="342731" y="451439"/>
                  </a:lnTo>
                  <a:lnTo>
                    <a:pt x="338197" y="457827"/>
                  </a:lnTo>
                  <a:lnTo>
                    <a:pt x="316641" y="482614"/>
                  </a:lnTo>
                  <a:lnTo>
                    <a:pt x="293685" y="498443"/>
                  </a:lnTo>
                  <a:lnTo>
                    <a:pt x="269637" y="505046"/>
                  </a:lnTo>
                  <a:lnTo>
                    <a:pt x="395042" y="505046"/>
                  </a:lnTo>
                  <a:lnTo>
                    <a:pt x="401705" y="502706"/>
                  </a:lnTo>
                  <a:lnTo>
                    <a:pt x="425082" y="501434"/>
                  </a:lnTo>
                  <a:lnTo>
                    <a:pt x="516470" y="501434"/>
                  </a:lnTo>
                  <a:lnTo>
                    <a:pt x="521266" y="486374"/>
                  </a:lnTo>
                  <a:lnTo>
                    <a:pt x="526564" y="442587"/>
                  </a:lnTo>
                  <a:lnTo>
                    <a:pt x="441197" y="442489"/>
                  </a:lnTo>
                  <a:close/>
                </a:path>
                <a:path w="527050" h="690880">
                  <a:moveTo>
                    <a:pt x="367945" y="168707"/>
                  </a:moveTo>
                  <a:lnTo>
                    <a:pt x="189459" y="168707"/>
                  </a:lnTo>
                  <a:lnTo>
                    <a:pt x="231818" y="169224"/>
                  </a:lnTo>
                  <a:lnTo>
                    <a:pt x="272769" y="179894"/>
                  </a:lnTo>
                  <a:lnTo>
                    <a:pt x="309323" y="200653"/>
                  </a:lnTo>
                  <a:lnTo>
                    <a:pt x="338489" y="231437"/>
                  </a:lnTo>
                  <a:lnTo>
                    <a:pt x="342896" y="237901"/>
                  </a:lnTo>
                  <a:lnTo>
                    <a:pt x="351050" y="245890"/>
                  </a:lnTo>
                  <a:lnTo>
                    <a:pt x="357616" y="246029"/>
                  </a:lnTo>
                  <a:lnTo>
                    <a:pt x="441158" y="246782"/>
                  </a:lnTo>
                  <a:lnTo>
                    <a:pt x="524405" y="246677"/>
                  </a:lnTo>
                  <a:lnTo>
                    <a:pt x="522506" y="204050"/>
                  </a:lnTo>
                  <a:lnTo>
                    <a:pt x="519785" y="194823"/>
                  </a:lnTo>
                  <a:lnTo>
                    <a:pt x="456752" y="194823"/>
                  </a:lnTo>
                  <a:lnTo>
                    <a:pt x="433298" y="191668"/>
                  </a:lnTo>
                  <a:lnTo>
                    <a:pt x="411441" y="189535"/>
                  </a:lnTo>
                  <a:lnTo>
                    <a:pt x="392790" y="185852"/>
                  </a:lnTo>
                  <a:lnTo>
                    <a:pt x="378952" y="178046"/>
                  </a:lnTo>
                  <a:lnTo>
                    <a:pt x="367945" y="168707"/>
                  </a:lnTo>
                  <a:close/>
                </a:path>
                <a:path w="527050" h="690880">
                  <a:moveTo>
                    <a:pt x="408850" y="42018"/>
                  </a:moveTo>
                  <a:lnTo>
                    <a:pt x="222970" y="42018"/>
                  </a:lnTo>
                  <a:lnTo>
                    <a:pt x="269686" y="47414"/>
                  </a:lnTo>
                  <a:lnTo>
                    <a:pt x="315972" y="60470"/>
                  </a:lnTo>
                  <a:lnTo>
                    <a:pt x="360100" y="80796"/>
                  </a:lnTo>
                  <a:lnTo>
                    <a:pt x="398335" y="108763"/>
                  </a:lnTo>
                  <a:lnTo>
                    <a:pt x="430583" y="146171"/>
                  </a:lnTo>
                  <a:lnTo>
                    <a:pt x="456752" y="194823"/>
                  </a:lnTo>
                  <a:lnTo>
                    <a:pt x="519785" y="194823"/>
                  </a:lnTo>
                  <a:lnTo>
                    <a:pt x="509927" y="161397"/>
                  </a:lnTo>
                  <a:lnTo>
                    <a:pt x="488099" y="120438"/>
                  </a:lnTo>
                  <a:lnTo>
                    <a:pt x="458456" y="82894"/>
                  </a:lnTo>
                  <a:lnTo>
                    <a:pt x="422429" y="50485"/>
                  </a:lnTo>
                  <a:lnTo>
                    <a:pt x="408850" y="42018"/>
                  </a:lnTo>
                  <a:close/>
                </a:path>
                <a:path w="527050" h="690880">
                  <a:moveTo>
                    <a:pt x="285564" y="0"/>
                  </a:moveTo>
                  <a:lnTo>
                    <a:pt x="233553" y="1628"/>
                  </a:lnTo>
                  <a:lnTo>
                    <a:pt x="186253" y="11970"/>
                  </a:lnTo>
                  <a:lnTo>
                    <a:pt x="148995" y="30155"/>
                  </a:lnTo>
                  <a:lnTo>
                    <a:pt x="127111" y="55313"/>
                  </a:lnTo>
                  <a:lnTo>
                    <a:pt x="175540" y="44559"/>
                  </a:lnTo>
                  <a:lnTo>
                    <a:pt x="222970" y="42018"/>
                  </a:lnTo>
                  <a:lnTo>
                    <a:pt x="408850" y="42018"/>
                  </a:lnTo>
                  <a:lnTo>
                    <a:pt x="381450" y="24932"/>
                  </a:lnTo>
                  <a:lnTo>
                    <a:pt x="336953" y="7955"/>
                  </a:lnTo>
                  <a:lnTo>
                    <a:pt x="285564" y="0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6">
              <a:extLst>
                <a:ext uri="{FF2B5EF4-FFF2-40B4-BE49-F238E27FC236}">
                  <a16:creationId xmlns:a16="http://schemas.microsoft.com/office/drawing/2014/main" id="{C8B5572C-E4F7-4D14-9066-48A606C1CEAB}"/>
                </a:ext>
              </a:extLst>
            </p:cNvPr>
            <p:cNvSpPr/>
            <p:nvPr userDrawn="1"/>
          </p:nvSpPr>
          <p:spPr>
            <a:xfrm>
              <a:off x="5182047" y="2331718"/>
              <a:ext cx="502920" cy="850265"/>
            </a:xfrm>
            <a:custGeom>
              <a:avLst/>
              <a:gdLst/>
              <a:ahLst/>
              <a:cxnLst/>
              <a:rect l="l" t="t" r="r" b="b"/>
              <a:pathLst>
                <a:path w="502920" h="850264">
                  <a:moveTo>
                    <a:pt x="240229" y="0"/>
                  </a:moveTo>
                  <a:lnTo>
                    <a:pt x="209588" y="4345"/>
                  </a:lnTo>
                  <a:lnTo>
                    <a:pt x="182790" y="18903"/>
                  </a:lnTo>
                  <a:lnTo>
                    <a:pt x="159197" y="45707"/>
                  </a:lnTo>
                  <a:lnTo>
                    <a:pt x="132275" y="84666"/>
                  </a:lnTo>
                  <a:lnTo>
                    <a:pt x="103451" y="122458"/>
                  </a:lnTo>
                  <a:lnTo>
                    <a:pt x="72654" y="158523"/>
                  </a:lnTo>
                  <a:lnTo>
                    <a:pt x="39817" y="192303"/>
                  </a:lnTo>
                  <a:lnTo>
                    <a:pt x="9929" y="235211"/>
                  </a:lnTo>
                  <a:lnTo>
                    <a:pt x="0" y="280870"/>
                  </a:lnTo>
                  <a:lnTo>
                    <a:pt x="141" y="316090"/>
                  </a:lnTo>
                  <a:lnTo>
                    <a:pt x="266" y="336402"/>
                  </a:lnTo>
                  <a:lnTo>
                    <a:pt x="663" y="377533"/>
                  </a:lnTo>
                  <a:lnTo>
                    <a:pt x="94618" y="377533"/>
                  </a:lnTo>
                  <a:lnTo>
                    <a:pt x="94392" y="433398"/>
                  </a:lnTo>
                  <a:lnTo>
                    <a:pt x="94068" y="484133"/>
                  </a:lnTo>
                  <a:lnTo>
                    <a:pt x="94050" y="543018"/>
                  </a:lnTo>
                  <a:lnTo>
                    <a:pt x="94910" y="597268"/>
                  </a:lnTo>
                  <a:lnTo>
                    <a:pt x="100235" y="642993"/>
                  </a:lnTo>
                  <a:lnTo>
                    <a:pt x="113120" y="685468"/>
                  </a:lnTo>
                  <a:lnTo>
                    <a:pt x="132722" y="724194"/>
                  </a:lnTo>
                  <a:lnTo>
                    <a:pt x="158199" y="758675"/>
                  </a:lnTo>
                  <a:lnTo>
                    <a:pt x="188705" y="788410"/>
                  </a:lnTo>
                  <a:lnTo>
                    <a:pt x="223399" y="812903"/>
                  </a:lnTo>
                  <a:lnTo>
                    <a:pt x="261436" y="831654"/>
                  </a:lnTo>
                  <a:lnTo>
                    <a:pt x="301974" y="844166"/>
                  </a:lnTo>
                  <a:lnTo>
                    <a:pt x="344170" y="849941"/>
                  </a:lnTo>
                  <a:lnTo>
                    <a:pt x="387179" y="848479"/>
                  </a:lnTo>
                  <a:lnTo>
                    <a:pt x="430158" y="839283"/>
                  </a:lnTo>
                  <a:lnTo>
                    <a:pt x="472265" y="821855"/>
                  </a:lnTo>
                  <a:lnTo>
                    <a:pt x="493276" y="805344"/>
                  </a:lnTo>
                  <a:lnTo>
                    <a:pt x="414932" y="805344"/>
                  </a:lnTo>
                  <a:lnTo>
                    <a:pt x="388496" y="805091"/>
                  </a:lnTo>
                  <a:lnTo>
                    <a:pt x="340469" y="798068"/>
                  </a:lnTo>
                  <a:lnTo>
                    <a:pt x="295227" y="783806"/>
                  </a:lnTo>
                  <a:lnTo>
                    <a:pt x="254022" y="762552"/>
                  </a:lnTo>
                  <a:lnTo>
                    <a:pt x="218106" y="734557"/>
                  </a:lnTo>
                  <a:lnTo>
                    <a:pt x="188731" y="700068"/>
                  </a:lnTo>
                  <a:lnTo>
                    <a:pt x="167150" y="659335"/>
                  </a:lnTo>
                  <a:lnTo>
                    <a:pt x="154615" y="612607"/>
                  </a:lnTo>
                  <a:lnTo>
                    <a:pt x="152377" y="560133"/>
                  </a:lnTo>
                  <a:lnTo>
                    <a:pt x="154322" y="512070"/>
                  </a:lnTo>
                  <a:lnTo>
                    <a:pt x="154581" y="484133"/>
                  </a:lnTo>
                  <a:lnTo>
                    <a:pt x="154680" y="453617"/>
                  </a:lnTo>
                  <a:lnTo>
                    <a:pt x="154335" y="414961"/>
                  </a:lnTo>
                  <a:lnTo>
                    <a:pt x="153626" y="365612"/>
                  </a:lnTo>
                  <a:lnTo>
                    <a:pt x="153254" y="315531"/>
                  </a:lnTo>
                  <a:lnTo>
                    <a:pt x="56327" y="315531"/>
                  </a:lnTo>
                  <a:lnTo>
                    <a:pt x="58137" y="299384"/>
                  </a:lnTo>
                  <a:lnTo>
                    <a:pt x="59307" y="284207"/>
                  </a:lnTo>
                  <a:lnTo>
                    <a:pt x="94850" y="223336"/>
                  </a:lnTo>
                  <a:lnTo>
                    <a:pt x="124024" y="186641"/>
                  </a:lnTo>
                  <a:lnTo>
                    <a:pt x="217643" y="71551"/>
                  </a:lnTo>
                  <a:lnTo>
                    <a:pt x="275351" y="71551"/>
                  </a:lnTo>
                  <a:lnTo>
                    <a:pt x="275351" y="3835"/>
                  </a:lnTo>
                  <a:lnTo>
                    <a:pt x="240229" y="0"/>
                  </a:lnTo>
                  <a:close/>
                </a:path>
                <a:path w="502920" h="850264">
                  <a:moveTo>
                    <a:pt x="502389" y="797509"/>
                  </a:moveTo>
                  <a:lnTo>
                    <a:pt x="471195" y="800363"/>
                  </a:lnTo>
                  <a:lnTo>
                    <a:pt x="442271" y="803372"/>
                  </a:lnTo>
                  <a:lnTo>
                    <a:pt x="414932" y="805344"/>
                  </a:lnTo>
                  <a:lnTo>
                    <a:pt x="493276" y="805344"/>
                  </a:lnTo>
                  <a:lnTo>
                    <a:pt x="502389" y="797509"/>
                  </a:lnTo>
                  <a:close/>
                </a:path>
                <a:path w="502920" h="850264">
                  <a:moveTo>
                    <a:pt x="275351" y="71551"/>
                  </a:moveTo>
                  <a:lnTo>
                    <a:pt x="217643" y="71551"/>
                  </a:lnTo>
                  <a:lnTo>
                    <a:pt x="217643" y="248335"/>
                  </a:lnTo>
                  <a:lnTo>
                    <a:pt x="372506" y="248335"/>
                  </a:lnTo>
                  <a:lnTo>
                    <a:pt x="372506" y="316090"/>
                  </a:lnTo>
                  <a:lnTo>
                    <a:pt x="219446" y="316090"/>
                  </a:lnTo>
                  <a:lnTo>
                    <a:pt x="218809" y="328552"/>
                  </a:lnTo>
                  <a:lnTo>
                    <a:pt x="218381" y="336402"/>
                  </a:lnTo>
                  <a:lnTo>
                    <a:pt x="217962" y="345788"/>
                  </a:lnTo>
                  <a:lnTo>
                    <a:pt x="217782" y="354952"/>
                  </a:lnTo>
                  <a:lnTo>
                    <a:pt x="217917" y="404281"/>
                  </a:lnTo>
                  <a:lnTo>
                    <a:pt x="218083" y="430544"/>
                  </a:lnTo>
                  <a:lnTo>
                    <a:pt x="218209" y="502940"/>
                  </a:lnTo>
                  <a:lnTo>
                    <a:pt x="217350" y="552234"/>
                  </a:lnTo>
                  <a:lnTo>
                    <a:pt x="220815" y="605022"/>
                  </a:lnTo>
                  <a:lnTo>
                    <a:pt x="233988" y="647338"/>
                  </a:lnTo>
                  <a:lnTo>
                    <a:pt x="255858" y="680312"/>
                  </a:lnTo>
                  <a:lnTo>
                    <a:pt x="285413" y="705071"/>
                  </a:lnTo>
                  <a:lnTo>
                    <a:pt x="321640" y="722746"/>
                  </a:lnTo>
                  <a:lnTo>
                    <a:pt x="363527" y="734466"/>
                  </a:lnTo>
                  <a:lnTo>
                    <a:pt x="401697" y="738095"/>
                  </a:lnTo>
                  <a:lnTo>
                    <a:pt x="421117" y="738009"/>
                  </a:lnTo>
                  <a:lnTo>
                    <a:pt x="440477" y="737666"/>
                  </a:lnTo>
                  <a:lnTo>
                    <a:pt x="474919" y="735938"/>
                  </a:lnTo>
                  <a:lnTo>
                    <a:pt x="492307" y="728435"/>
                  </a:lnTo>
                  <a:lnTo>
                    <a:pt x="497096" y="710201"/>
                  </a:lnTo>
                  <a:lnTo>
                    <a:pt x="493839" y="677265"/>
                  </a:lnTo>
                  <a:lnTo>
                    <a:pt x="434241" y="677265"/>
                  </a:lnTo>
                  <a:lnTo>
                    <a:pt x="405665" y="677196"/>
                  </a:lnTo>
                  <a:lnTo>
                    <a:pt x="340364" y="666163"/>
                  </a:lnTo>
                  <a:lnTo>
                    <a:pt x="287221" y="620607"/>
                  </a:lnTo>
                  <a:lnTo>
                    <a:pt x="276387" y="536984"/>
                  </a:lnTo>
                  <a:lnTo>
                    <a:pt x="276220" y="484133"/>
                  </a:lnTo>
                  <a:lnTo>
                    <a:pt x="276726" y="430544"/>
                  </a:lnTo>
                  <a:lnTo>
                    <a:pt x="277079" y="375907"/>
                  </a:lnTo>
                  <a:lnTo>
                    <a:pt x="430393" y="375907"/>
                  </a:lnTo>
                  <a:lnTo>
                    <a:pt x="430393" y="188709"/>
                  </a:lnTo>
                  <a:lnTo>
                    <a:pt x="275351" y="188709"/>
                  </a:lnTo>
                  <a:lnTo>
                    <a:pt x="275351" y="71551"/>
                  </a:lnTo>
                  <a:close/>
                </a:path>
                <a:path w="502920" h="850264">
                  <a:moveTo>
                    <a:pt x="493741" y="676275"/>
                  </a:moveTo>
                  <a:lnTo>
                    <a:pt x="434241" y="677265"/>
                  </a:lnTo>
                  <a:lnTo>
                    <a:pt x="493839" y="677265"/>
                  </a:lnTo>
                  <a:lnTo>
                    <a:pt x="493741" y="676275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639838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 Li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unset in the background&#10;&#10;Description generated with very high confidence">
            <a:extLst>
              <a:ext uri="{FF2B5EF4-FFF2-40B4-BE49-F238E27FC236}">
                <a16:creationId xmlns:a16="http://schemas.microsoft.com/office/drawing/2014/main" id="{CAB3533F-963A-4654-AD29-E52337716C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9" b="177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3CDEB955-0697-4AE6-A722-ECA065364B1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0058400" h="7772400">
                <a:moveTo>
                  <a:pt x="0" y="7772400"/>
                </a:moveTo>
                <a:lnTo>
                  <a:pt x="10058400" y="7772400"/>
                </a:lnTo>
                <a:lnTo>
                  <a:pt x="10058400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rgbClr val="00ABC5">
              <a:alpha val="32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36497B-B75F-434E-8CF4-625E138B0D8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427" y="2569028"/>
            <a:ext cx="5229146" cy="171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541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ullet Li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136497B-B75F-434E-8CF4-625E138B0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427" y="2569028"/>
            <a:ext cx="5229146" cy="1719942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B501EA-6D0A-4732-B403-61D377094C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847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BD8F070D-6D70-4C73-A88C-80B0DBC80D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EA91E2-785A-4243-B40C-530E623A0C1C}" type="datetimeFigureOut">
              <a:rPr lang="en-US" smtClean="0"/>
              <a:pPr/>
              <a:t>10/25/2018</a:t>
            </a:fld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A73F41A-BD20-495A-9DDA-E6A20453A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2461B51-3AD6-48D6-9739-BB50C23E9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7625" y="190500"/>
            <a:ext cx="390525" cy="365125"/>
          </a:xfrm>
          <a:noFill/>
        </p:spPr>
        <p:txBody>
          <a:bodyPr/>
          <a:lstStyle>
            <a:lvl1pPr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BC4211-562F-4855-9E38-22B642D483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3867F8-1045-4AC9-BFD5-5C242F380E64}"/>
              </a:ext>
            </a:extLst>
          </p:cNvPr>
          <p:cNvCxnSpPr/>
          <p:nvPr userDrawn="1"/>
        </p:nvCxnSpPr>
        <p:spPr>
          <a:xfrm>
            <a:off x="838200" y="856343"/>
            <a:ext cx="1038134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EC6C407-4753-4438-94B3-0038C77C7E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7885" y="1263196"/>
            <a:ext cx="4731658" cy="550863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A84485B1-50BD-44E0-849F-00E8FF36D3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87885" y="1945479"/>
            <a:ext cx="4731658" cy="380217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C26442A-DD58-4F8A-92A0-061EB67E7A5A}"/>
              </a:ext>
            </a:extLst>
          </p:cNvPr>
          <p:cNvGrpSpPr/>
          <p:nvPr userDrawn="1"/>
        </p:nvGrpSpPr>
        <p:grpSpPr>
          <a:xfrm>
            <a:off x="10904282" y="6347008"/>
            <a:ext cx="925768" cy="281729"/>
            <a:chOff x="4510999" y="2331718"/>
            <a:chExt cx="3125078" cy="1035448"/>
          </a:xfrm>
        </p:grpSpPr>
        <p:sp>
          <p:nvSpPr>
            <p:cNvPr id="15" name="object 2">
              <a:extLst>
                <a:ext uri="{FF2B5EF4-FFF2-40B4-BE49-F238E27FC236}">
                  <a16:creationId xmlns:a16="http://schemas.microsoft.com/office/drawing/2014/main" id="{BAFD24A9-E443-4B61-BE67-B2F0E94510C4}"/>
                </a:ext>
              </a:extLst>
            </p:cNvPr>
            <p:cNvSpPr/>
            <p:nvPr userDrawn="1"/>
          </p:nvSpPr>
          <p:spPr>
            <a:xfrm>
              <a:off x="5796399" y="2488961"/>
              <a:ext cx="528955" cy="878205"/>
            </a:xfrm>
            <a:custGeom>
              <a:avLst/>
              <a:gdLst/>
              <a:ahLst/>
              <a:cxnLst/>
              <a:rect l="l" t="t" r="r" b="b"/>
              <a:pathLst>
                <a:path w="528954" h="878204">
                  <a:moveTo>
                    <a:pt x="211715" y="108345"/>
                  </a:moveTo>
                  <a:lnTo>
                    <a:pt x="160156" y="113638"/>
                  </a:lnTo>
                  <a:lnTo>
                    <a:pt x="107784" y="129833"/>
                  </a:lnTo>
                  <a:lnTo>
                    <a:pt x="65466" y="153816"/>
                  </a:lnTo>
                  <a:lnTo>
                    <a:pt x="34810" y="185454"/>
                  </a:lnTo>
                  <a:lnTo>
                    <a:pt x="14535" y="223713"/>
                  </a:lnTo>
                  <a:lnTo>
                    <a:pt x="3359" y="267560"/>
                  </a:lnTo>
                  <a:lnTo>
                    <a:pt x="0" y="315964"/>
                  </a:lnTo>
                  <a:lnTo>
                    <a:pt x="127" y="877749"/>
                  </a:lnTo>
                  <a:lnTo>
                    <a:pt x="184480" y="877749"/>
                  </a:lnTo>
                  <a:lnTo>
                    <a:pt x="184480" y="820218"/>
                  </a:lnTo>
                  <a:lnTo>
                    <a:pt x="60134" y="820218"/>
                  </a:lnTo>
                  <a:lnTo>
                    <a:pt x="59321" y="812610"/>
                  </a:lnTo>
                  <a:lnTo>
                    <a:pt x="58445" y="808102"/>
                  </a:lnTo>
                  <a:lnTo>
                    <a:pt x="58470" y="299975"/>
                  </a:lnTo>
                  <a:lnTo>
                    <a:pt x="58735" y="293266"/>
                  </a:lnTo>
                  <a:lnTo>
                    <a:pt x="80914" y="229880"/>
                  </a:lnTo>
                  <a:lnTo>
                    <a:pt x="111456" y="197268"/>
                  </a:lnTo>
                  <a:lnTo>
                    <a:pt x="151526" y="176547"/>
                  </a:lnTo>
                  <a:lnTo>
                    <a:pt x="198987" y="168809"/>
                  </a:lnTo>
                  <a:lnTo>
                    <a:pt x="363419" y="168809"/>
                  </a:lnTo>
                  <a:lnTo>
                    <a:pt x="357352" y="162586"/>
                  </a:lnTo>
                  <a:lnTo>
                    <a:pt x="310729" y="132348"/>
                  </a:lnTo>
                  <a:lnTo>
                    <a:pt x="262045" y="114424"/>
                  </a:lnTo>
                  <a:lnTo>
                    <a:pt x="211715" y="108345"/>
                  </a:lnTo>
                  <a:close/>
                </a:path>
                <a:path w="528954" h="878204">
                  <a:moveTo>
                    <a:pt x="124396" y="587985"/>
                  </a:moveTo>
                  <a:lnTo>
                    <a:pt x="124396" y="820218"/>
                  </a:lnTo>
                  <a:lnTo>
                    <a:pt x="184480" y="820218"/>
                  </a:lnTo>
                  <a:lnTo>
                    <a:pt x="184480" y="676492"/>
                  </a:lnTo>
                  <a:lnTo>
                    <a:pt x="191554" y="676492"/>
                  </a:lnTo>
                  <a:lnTo>
                    <a:pt x="194043" y="675806"/>
                  </a:lnTo>
                  <a:lnTo>
                    <a:pt x="356461" y="675806"/>
                  </a:lnTo>
                  <a:lnTo>
                    <a:pt x="362050" y="674131"/>
                  </a:lnTo>
                  <a:lnTo>
                    <a:pt x="401443" y="654530"/>
                  </a:lnTo>
                  <a:lnTo>
                    <a:pt x="433255" y="631286"/>
                  </a:lnTo>
                  <a:lnTo>
                    <a:pt x="274612" y="631286"/>
                  </a:lnTo>
                  <a:lnTo>
                    <a:pt x="230492" y="627825"/>
                  </a:lnTo>
                  <a:lnTo>
                    <a:pt x="203954" y="620602"/>
                  </a:lnTo>
                  <a:lnTo>
                    <a:pt x="177753" y="610549"/>
                  </a:lnTo>
                  <a:lnTo>
                    <a:pt x="151398" y="599174"/>
                  </a:lnTo>
                  <a:lnTo>
                    <a:pt x="124396" y="587985"/>
                  </a:lnTo>
                  <a:close/>
                </a:path>
                <a:path w="528954" h="878204">
                  <a:moveTo>
                    <a:pt x="356461" y="675806"/>
                  </a:moveTo>
                  <a:lnTo>
                    <a:pt x="194043" y="675806"/>
                  </a:lnTo>
                  <a:lnTo>
                    <a:pt x="195935" y="676593"/>
                  </a:lnTo>
                  <a:lnTo>
                    <a:pt x="236241" y="688233"/>
                  </a:lnTo>
                  <a:lnTo>
                    <a:pt x="278197" y="691415"/>
                  </a:lnTo>
                  <a:lnTo>
                    <a:pt x="320551" y="686570"/>
                  </a:lnTo>
                  <a:lnTo>
                    <a:pt x="356461" y="675806"/>
                  </a:lnTo>
                  <a:close/>
                </a:path>
                <a:path w="528954" h="878204">
                  <a:moveTo>
                    <a:pt x="413171" y="47088"/>
                  </a:moveTo>
                  <a:lnTo>
                    <a:pt x="198694" y="47088"/>
                  </a:lnTo>
                  <a:lnTo>
                    <a:pt x="235515" y="47167"/>
                  </a:lnTo>
                  <a:lnTo>
                    <a:pt x="271221" y="50585"/>
                  </a:lnTo>
                  <a:lnTo>
                    <a:pt x="318964" y="62897"/>
                  </a:lnTo>
                  <a:lnTo>
                    <a:pt x="362227" y="83283"/>
                  </a:lnTo>
                  <a:lnTo>
                    <a:pt x="399812" y="111136"/>
                  </a:lnTo>
                  <a:lnTo>
                    <a:pt x="430521" y="145848"/>
                  </a:lnTo>
                  <a:lnTo>
                    <a:pt x="453157" y="186812"/>
                  </a:lnTo>
                  <a:lnTo>
                    <a:pt x="466521" y="233420"/>
                  </a:lnTo>
                  <a:lnTo>
                    <a:pt x="469417" y="285065"/>
                  </a:lnTo>
                  <a:lnTo>
                    <a:pt x="468597" y="315964"/>
                  </a:lnTo>
                  <a:lnTo>
                    <a:pt x="468510" y="346616"/>
                  </a:lnTo>
                  <a:lnTo>
                    <a:pt x="468616" y="368375"/>
                  </a:lnTo>
                  <a:lnTo>
                    <a:pt x="468760" y="389155"/>
                  </a:lnTo>
                  <a:lnTo>
                    <a:pt x="468767" y="400395"/>
                  </a:lnTo>
                  <a:lnTo>
                    <a:pt x="461582" y="479147"/>
                  </a:lnTo>
                  <a:lnTo>
                    <a:pt x="445878" y="519844"/>
                  </a:lnTo>
                  <a:lnTo>
                    <a:pt x="422337" y="555803"/>
                  </a:lnTo>
                  <a:lnTo>
                    <a:pt x="392199" y="585976"/>
                  </a:lnTo>
                  <a:lnTo>
                    <a:pt x="356706" y="609313"/>
                  </a:lnTo>
                  <a:lnTo>
                    <a:pt x="317097" y="624766"/>
                  </a:lnTo>
                  <a:lnTo>
                    <a:pt x="274612" y="631286"/>
                  </a:lnTo>
                  <a:lnTo>
                    <a:pt x="433255" y="631286"/>
                  </a:lnTo>
                  <a:lnTo>
                    <a:pt x="468903" y="595574"/>
                  </a:lnTo>
                  <a:lnTo>
                    <a:pt x="494466" y="557083"/>
                  </a:lnTo>
                  <a:lnTo>
                    <a:pt x="512915" y="513160"/>
                  </a:lnTo>
                  <a:lnTo>
                    <a:pt x="522998" y="464237"/>
                  </a:lnTo>
                  <a:lnTo>
                    <a:pt x="527242" y="411006"/>
                  </a:lnTo>
                  <a:lnTo>
                    <a:pt x="528863" y="360417"/>
                  </a:lnTo>
                  <a:lnTo>
                    <a:pt x="528743" y="325975"/>
                  </a:lnTo>
                  <a:lnTo>
                    <a:pt x="526592" y="250343"/>
                  </a:lnTo>
                  <a:lnTo>
                    <a:pt x="520478" y="204854"/>
                  </a:lnTo>
                  <a:lnTo>
                    <a:pt x="507303" y="162750"/>
                  </a:lnTo>
                  <a:lnTo>
                    <a:pt x="487822" y="124474"/>
                  </a:lnTo>
                  <a:lnTo>
                    <a:pt x="462787" y="90469"/>
                  </a:lnTo>
                  <a:lnTo>
                    <a:pt x="432951" y="61177"/>
                  </a:lnTo>
                  <a:lnTo>
                    <a:pt x="413171" y="47088"/>
                  </a:lnTo>
                  <a:close/>
                </a:path>
                <a:path w="528954" h="878204">
                  <a:moveTo>
                    <a:pt x="184480" y="228906"/>
                  </a:moveTo>
                  <a:lnTo>
                    <a:pt x="142120" y="244376"/>
                  </a:lnTo>
                  <a:lnTo>
                    <a:pt x="125603" y="280430"/>
                  </a:lnTo>
                  <a:lnTo>
                    <a:pt x="125063" y="322441"/>
                  </a:lnTo>
                  <a:lnTo>
                    <a:pt x="124815" y="368375"/>
                  </a:lnTo>
                  <a:lnTo>
                    <a:pt x="125076" y="400395"/>
                  </a:lnTo>
                  <a:lnTo>
                    <a:pt x="126517" y="440310"/>
                  </a:lnTo>
                  <a:lnTo>
                    <a:pt x="135822" y="481060"/>
                  </a:lnTo>
                  <a:lnTo>
                    <a:pt x="157343" y="516190"/>
                  </a:lnTo>
                  <a:lnTo>
                    <a:pt x="188369" y="543539"/>
                  </a:lnTo>
                  <a:lnTo>
                    <a:pt x="226190" y="560948"/>
                  </a:lnTo>
                  <a:lnTo>
                    <a:pt x="268097" y="566256"/>
                  </a:lnTo>
                  <a:lnTo>
                    <a:pt x="310110" y="558303"/>
                  </a:lnTo>
                  <a:lnTo>
                    <a:pt x="346499" y="538835"/>
                  </a:lnTo>
                  <a:lnTo>
                    <a:pt x="375187" y="509888"/>
                  </a:lnTo>
                  <a:lnTo>
                    <a:pt x="377303" y="505816"/>
                  </a:lnTo>
                  <a:lnTo>
                    <a:pt x="264337" y="505816"/>
                  </a:lnTo>
                  <a:lnTo>
                    <a:pt x="233874" y="500059"/>
                  </a:lnTo>
                  <a:lnTo>
                    <a:pt x="208908" y="483539"/>
                  </a:lnTo>
                  <a:lnTo>
                    <a:pt x="191782" y="458330"/>
                  </a:lnTo>
                  <a:lnTo>
                    <a:pt x="184835" y="426505"/>
                  </a:lnTo>
                  <a:lnTo>
                    <a:pt x="184335" y="400395"/>
                  </a:lnTo>
                  <a:lnTo>
                    <a:pt x="184451" y="315964"/>
                  </a:lnTo>
                  <a:lnTo>
                    <a:pt x="184480" y="228906"/>
                  </a:lnTo>
                  <a:close/>
                </a:path>
                <a:path w="528954" h="878204">
                  <a:moveTo>
                    <a:pt x="363419" y="168809"/>
                  </a:moveTo>
                  <a:lnTo>
                    <a:pt x="198987" y="168809"/>
                  </a:lnTo>
                  <a:lnTo>
                    <a:pt x="251701" y="175147"/>
                  </a:lnTo>
                  <a:lnTo>
                    <a:pt x="293498" y="190965"/>
                  </a:lnTo>
                  <a:lnTo>
                    <a:pt x="337969" y="248206"/>
                  </a:lnTo>
                  <a:lnTo>
                    <a:pt x="343090" y="292799"/>
                  </a:lnTo>
                  <a:lnTo>
                    <a:pt x="343288" y="392340"/>
                  </a:lnTo>
                  <a:lnTo>
                    <a:pt x="342785" y="425502"/>
                  </a:lnTo>
                  <a:lnTo>
                    <a:pt x="336159" y="457450"/>
                  </a:lnTo>
                  <a:lnTo>
                    <a:pt x="319425" y="482785"/>
                  </a:lnTo>
                  <a:lnTo>
                    <a:pt x="294760" y="499557"/>
                  </a:lnTo>
                  <a:lnTo>
                    <a:pt x="264337" y="505816"/>
                  </a:lnTo>
                  <a:lnTo>
                    <a:pt x="377303" y="505816"/>
                  </a:lnTo>
                  <a:lnTo>
                    <a:pt x="394102" y="473497"/>
                  </a:lnTo>
                  <a:lnTo>
                    <a:pt x="401167" y="431699"/>
                  </a:lnTo>
                  <a:lnTo>
                    <a:pt x="401281" y="411006"/>
                  </a:lnTo>
                  <a:lnTo>
                    <a:pt x="401370" y="261532"/>
                  </a:lnTo>
                  <a:lnTo>
                    <a:pt x="398747" y="232558"/>
                  </a:lnTo>
                  <a:lnTo>
                    <a:pt x="390534" y="205996"/>
                  </a:lnTo>
                  <a:lnTo>
                    <a:pt x="376735" y="182467"/>
                  </a:lnTo>
                  <a:lnTo>
                    <a:pt x="363419" y="168809"/>
                  </a:lnTo>
                  <a:close/>
                </a:path>
                <a:path w="528954" h="878204">
                  <a:moveTo>
                    <a:pt x="280669" y="0"/>
                  </a:moveTo>
                  <a:lnTo>
                    <a:pt x="238129" y="916"/>
                  </a:lnTo>
                  <a:lnTo>
                    <a:pt x="195308" y="9201"/>
                  </a:lnTo>
                  <a:lnTo>
                    <a:pt x="152958" y="25299"/>
                  </a:lnTo>
                  <a:lnTo>
                    <a:pt x="129446" y="42267"/>
                  </a:lnTo>
                  <a:lnTo>
                    <a:pt x="120586" y="49315"/>
                  </a:lnTo>
                  <a:lnTo>
                    <a:pt x="160478" y="48440"/>
                  </a:lnTo>
                  <a:lnTo>
                    <a:pt x="198694" y="47088"/>
                  </a:lnTo>
                  <a:lnTo>
                    <a:pt x="413171" y="47088"/>
                  </a:lnTo>
                  <a:lnTo>
                    <a:pt x="399068" y="37042"/>
                  </a:lnTo>
                  <a:lnTo>
                    <a:pt x="361892" y="18505"/>
                  </a:lnTo>
                  <a:lnTo>
                    <a:pt x="322174" y="6010"/>
                  </a:lnTo>
                  <a:lnTo>
                    <a:pt x="280669" y="0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3">
              <a:extLst>
                <a:ext uri="{FF2B5EF4-FFF2-40B4-BE49-F238E27FC236}">
                  <a16:creationId xmlns:a16="http://schemas.microsoft.com/office/drawing/2014/main" id="{E0033AF3-F809-45A8-AE50-F4093C64F105}"/>
                </a:ext>
              </a:extLst>
            </p:cNvPr>
            <p:cNvSpPr/>
            <p:nvPr userDrawn="1"/>
          </p:nvSpPr>
          <p:spPr>
            <a:xfrm>
              <a:off x="4510999" y="2490091"/>
              <a:ext cx="575945" cy="690880"/>
            </a:xfrm>
            <a:custGeom>
              <a:avLst/>
              <a:gdLst/>
              <a:ahLst/>
              <a:cxnLst/>
              <a:rect l="l" t="t" r="r" b="b"/>
              <a:pathLst>
                <a:path w="575945" h="690880">
                  <a:moveTo>
                    <a:pt x="196673" y="253194"/>
                  </a:moveTo>
                  <a:lnTo>
                    <a:pt x="152510" y="257265"/>
                  </a:lnTo>
                  <a:lnTo>
                    <a:pt x="112791" y="269470"/>
                  </a:lnTo>
                  <a:lnTo>
                    <a:pt x="78090" y="288826"/>
                  </a:lnTo>
                  <a:lnTo>
                    <a:pt x="48983" y="314349"/>
                  </a:lnTo>
                  <a:lnTo>
                    <a:pt x="26045" y="345056"/>
                  </a:lnTo>
                  <a:lnTo>
                    <a:pt x="9852" y="379964"/>
                  </a:lnTo>
                  <a:lnTo>
                    <a:pt x="978" y="418090"/>
                  </a:lnTo>
                  <a:lnTo>
                    <a:pt x="0" y="458451"/>
                  </a:lnTo>
                  <a:lnTo>
                    <a:pt x="7491" y="500062"/>
                  </a:lnTo>
                  <a:lnTo>
                    <a:pt x="24029" y="541941"/>
                  </a:lnTo>
                  <a:lnTo>
                    <a:pt x="49907" y="583494"/>
                  </a:lnTo>
                  <a:lnTo>
                    <a:pt x="81393" y="618670"/>
                  </a:lnTo>
                  <a:lnTo>
                    <a:pt x="117522" y="647222"/>
                  </a:lnTo>
                  <a:lnTo>
                    <a:pt x="157329" y="668897"/>
                  </a:lnTo>
                  <a:lnTo>
                    <a:pt x="199851" y="683448"/>
                  </a:lnTo>
                  <a:lnTo>
                    <a:pt x="244123" y="690623"/>
                  </a:lnTo>
                  <a:lnTo>
                    <a:pt x="289182" y="690172"/>
                  </a:lnTo>
                  <a:lnTo>
                    <a:pt x="334062" y="681846"/>
                  </a:lnTo>
                  <a:lnTo>
                    <a:pt x="377800" y="665395"/>
                  </a:lnTo>
                  <a:lnTo>
                    <a:pt x="419431" y="640569"/>
                  </a:lnTo>
                  <a:lnTo>
                    <a:pt x="433337" y="632429"/>
                  </a:lnTo>
                  <a:lnTo>
                    <a:pt x="436483" y="631642"/>
                  </a:lnTo>
                  <a:lnTo>
                    <a:pt x="250324" y="631642"/>
                  </a:lnTo>
                  <a:lnTo>
                    <a:pt x="202484" y="621885"/>
                  </a:lnTo>
                  <a:lnTo>
                    <a:pt x="155385" y="599739"/>
                  </a:lnTo>
                  <a:lnTo>
                    <a:pt x="118049" y="570780"/>
                  </a:lnTo>
                  <a:lnTo>
                    <a:pt x="88729" y="535745"/>
                  </a:lnTo>
                  <a:lnTo>
                    <a:pt x="68697" y="497094"/>
                  </a:lnTo>
                  <a:lnTo>
                    <a:pt x="59228" y="457288"/>
                  </a:lnTo>
                  <a:lnTo>
                    <a:pt x="61596" y="418789"/>
                  </a:lnTo>
                  <a:lnTo>
                    <a:pt x="77394" y="380339"/>
                  </a:lnTo>
                  <a:lnTo>
                    <a:pt x="103395" y="349219"/>
                  </a:lnTo>
                  <a:lnTo>
                    <a:pt x="137093" y="326352"/>
                  </a:lnTo>
                  <a:lnTo>
                    <a:pt x="175986" y="312662"/>
                  </a:lnTo>
                  <a:lnTo>
                    <a:pt x="217567" y="309074"/>
                  </a:lnTo>
                  <a:lnTo>
                    <a:pt x="363150" y="309074"/>
                  </a:lnTo>
                  <a:lnTo>
                    <a:pt x="342083" y="287638"/>
                  </a:lnTo>
                  <a:lnTo>
                    <a:pt x="302184" y="267519"/>
                  </a:lnTo>
                  <a:lnTo>
                    <a:pt x="276483" y="260990"/>
                  </a:lnTo>
                  <a:lnTo>
                    <a:pt x="250067" y="256599"/>
                  </a:lnTo>
                  <a:lnTo>
                    <a:pt x="223332" y="254087"/>
                  </a:lnTo>
                  <a:lnTo>
                    <a:pt x="196673" y="253194"/>
                  </a:lnTo>
                  <a:close/>
                </a:path>
                <a:path w="575945" h="690880">
                  <a:moveTo>
                    <a:pt x="575341" y="629149"/>
                  </a:moveTo>
                  <a:lnTo>
                    <a:pt x="446452" y="629149"/>
                  </a:lnTo>
                  <a:lnTo>
                    <a:pt x="460073" y="630493"/>
                  </a:lnTo>
                  <a:lnTo>
                    <a:pt x="475501" y="636226"/>
                  </a:lnTo>
                  <a:lnTo>
                    <a:pt x="498360" y="645169"/>
                  </a:lnTo>
                  <a:lnTo>
                    <a:pt x="522647" y="652155"/>
                  </a:lnTo>
                  <a:lnTo>
                    <a:pt x="548310" y="658479"/>
                  </a:lnTo>
                  <a:lnTo>
                    <a:pt x="575298" y="665436"/>
                  </a:lnTo>
                  <a:lnTo>
                    <a:pt x="575341" y="629149"/>
                  </a:lnTo>
                  <a:close/>
                </a:path>
                <a:path w="575945" h="690880">
                  <a:moveTo>
                    <a:pt x="437389" y="537445"/>
                  </a:moveTo>
                  <a:lnTo>
                    <a:pt x="386723" y="588649"/>
                  </a:lnTo>
                  <a:lnTo>
                    <a:pt x="343601" y="614817"/>
                  </a:lnTo>
                  <a:lnTo>
                    <a:pt x="297749" y="629217"/>
                  </a:lnTo>
                  <a:lnTo>
                    <a:pt x="250324" y="631642"/>
                  </a:lnTo>
                  <a:lnTo>
                    <a:pt x="436483" y="631642"/>
                  </a:lnTo>
                  <a:lnTo>
                    <a:pt x="446452" y="629149"/>
                  </a:lnTo>
                  <a:lnTo>
                    <a:pt x="575341" y="629149"/>
                  </a:lnTo>
                  <a:lnTo>
                    <a:pt x="575389" y="588969"/>
                  </a:lnTo>
                  <a:lnTo>
                    <a:pt x="513944" y="588969"/>
                  </a:lnTo>
                  <a:lnTo>
                    <a:pt x="502353" y="583784"/>
                  </a:lnTo>
                  <a:lnTo>
                    <a:pt x="491606" y="579128"/>
                  </a:lnTo>
                  <a:lnTo>
                    <a:pt x="454919" y="554205"/>
                  </a:lnTo>
                  <a:lnTo>
                    <a:pt x="446310" y="545901"/>
                  </a:lnTo>
                  <a:lnTo>
                    <a:pt x="437389" y="537445"/>
                  </a:lnTo>
                  <a:close/>
                </a:path>
                <a:path w="575945" h="690880">
                  <a:moveTo>
                    <a:pt x="431669" y="58985"/>
                  </a:moveTo>
                  <a:lnTo>
                    <a:pt x="225197" y="58985"/>
                  </a:lnTo>
                  <a:lnTo>
                    <a:pt x="277286" y="60085"/>
                  </a:lnTo>
                  <a:lnTo>
                    <a:pt x="325118" y="70057"/>
                  </a:lnTo>
                  <a:lnTo>
                    <a:pt x="367711" y="88381"/>
                  </a:lnTo>
                  <a:lnTo>
                    <a:pt x="404080" y="114534"/>
                  </a:lnTo>
                  <a:lnTo>
                    <a:pt x="433242" y="147995"/>
                  </a:lnTo>
                  <a:lnTo>
                    <a:pt x="454215" y="188242"/>
                  </a:lnTo>
                  <a:lnTo>
                    <a:pt x="466014" y="234753"/>
                  </a:lnTo>
                  <a:lnTo>
                    <a:pt x="469933" y="282702"/>
                  </a:lnTo>
                  <a:lnTo>
                    <a:pt x="470090" y="337358"/>
                  </a:lnTo>
                  <a:lnTo>
                    <a:pt x="469556" y="371002"/>
                  </a:lnTo>
                  <a:lnTo>
                    <a:pt x="469506" y="385007"/>
                  </a:lnTo>
                  <a:lnTo>
                    <a:pt x="470256" y="428352"/>
                  </a:lnTo>
                  <a:lnTo>
                    <a:pt x="483027" y="480089"/>
                  </a:lnTo>
                  <a:lnTo>
                    <a:pt x="509490" y="514235"/>
                  </a:lnTo>
                  <a:lnTo>
                    <a:pt x="515909" y="537233"/>
                  </a:lnTo>
                  <a:lnTo>
                    <a:pt x="516018" y="562025"/>
                  </a:lnTo>
                  <a:lnTo>
                    <a:pt x="513944" y="588969"/>
                  </a:lnTo>
                  <a:lnTo>
                    <a:pt x="575389" y="588969"/>
                  </a:lnTo>
                  <a:lnTo>
                    <a:pt x="575272" y="545901"/>
                  </a:lnTo>
                  <a:lnTo>
                    <a:pt x="574587" y="491954"/>
                  </a:lnTo>
                  <a:lnTo>
                    <a:pt x="559207" y="472790"/>
                  </a:lnTo>
                  <a:lnTo>
                    <a:pt x="544338" y="461799"/>
                  </a:lnTo>
                  <a:lnTo>
                    <a:pt x="534604" y="448387"/>
                  </a:lnTo>
                  <a:lnTo>
                    <a:pt x="529389" y="432460"/>
                  </a:lnTo>
                  <a:lnTo>
                    <a:pt x="528123" y="414547"/>
                  </a:lnTo>
                  <a:lnTo>
                    <a:pt x="528265" y="404013"/>
                  </a:lnTo>
                  <a:lnTo>
                    <a:pt x="528720" y="379680"/>
                  </a:lnTo>
                  <a:lnTo>
                    <a:pt x="528836" y="371002"/>
                  </a:lnTo>
                  <a:lnTo>
                    <a:pt x="529064" y="345056"/>
                  </a:lnTo>
                  <a:lnTo>
                    <a:pt x="528942" y="299070"/>
                  </a:lnTo>
                  <a:lnTo>
                    <a:pt x="528079" y="260801"/>
                  </a:lnTo>
                  <a:lnTo>
                    <a:pt x="522960" y="209579"/>
                  </a:lnTo>
                  <a:lnTo>
                    <a:pt x="510012" y="161368"/>
                  </a:lnTo>
                  <a:lnTo>
                    <a:pt x="487708" y="116931"/>
                  </a:lnTo>
                  <a:lnTo>
                    <a:pt x="454521" y="77032"/>
                  </a:lnTo>
                  <a:lnTo>
                    <a:pt x="431669" y="58985"/>
                  </a:lnTo>
                  <a:close/>
                </a:path>
                <a:path w="575945" h="690880">
                  <a:moveTo>
                    <a:pt x="183223" y="371596"/>
                  </a:moveTo>
                  <a:lnTo>
                    <a:pt x="157127" y="379680"/>
                  </a:lnTo>
                  <a:lnTo>
                    <a:pt x="140245" y="394150"/>
                  </a:lnTo>
                  <a:lnTo>
                    <a:pt x="130704" y="413617"/>
                  </a:lnTo>
                  <a:lnTo>
                    <a:pt x="126632" y="436696"/>
                  </a:lnTo>
                  <a:lnTo>
                    <a:pt x="131050" y="475408"/>
                  </a:lnTo>
                  <a:lnTo>
                    <a:pt x="149040" y="509962"/>
                  </a:lnTo>
                  <a:lnTo>
                    <a:pt x="178077" y="538003"/>
                  </a:lnTo>
                  <a:lnTo>
                    <a:pt x="215641" y="557173"/>
                  </a:lnTo>
                  <a:lnTo>
                    <a:pt x="259208" y="565119"/>
                  </a:lnTo>
                  <a:lnTo>
                    <a:pt x="307484" y="557767"/>
                  </a:lnTo>
                  <a:lnTo>
                    <a:pt x="349957" y="534499"/>
                  </a:lnTo>
                  <a:lnTo>
                    <a:pt x="376471" y="505212"/>
                  </a:lnTo>
                  <a:lnTo>
                    <a:pt x="260619" y="505212"/>
                  </a:lnTo>
                  <a:lnTo>
                    <a:pt x="238405" y="499688"/>
                  </a:lnTo>
                  <a:lnTo>
                    <a:pt x="198173" y="468191"/>
                  </a:lnTo>
                  <a:lnTo>
                    <a:pt x="185344" y="414547"/>
                  </a:lnTo>
                  <a:lnTo>
                    <a:pt x="185054" y="404013"/>
                  </a:lnTo>
                  <a:lnTo>
                    <a:pt x="184517" y="393400"/>
                  </a:lnTo>
                  <a:lnTo>
                    <a:pt x="183223" y="371596"/>
                  </a:lnTo>
                  <a:close/>
                </a:path>
                <a:path w="575945" h="690880">
                  <a:moveTo>
                    <a:pt x="363150" y="309074"/>
                  </a:moveTo>
                  <a:lnTo>
                    <a:pt x="217567" y="309074"/>
                  </a:lnTo>
                  <a:lnTo>
                    <a:pt x="259334" y="316510"/>
                  </a:lnTo>
                  <a:lnTo>
                    <a:pt x="298781" y="335896"/>
                  </a:lnTo>
                  <a:lnTo>
                    <a:pt x="330486" y="371002"/>
                  </a:lnTo>
                  <a:lnTo>
                    <a:pt x="343974" y="410839"/>
                  </a:lnTo>
                  <a:lnTo>
                    <a:pt x="343831" y="436187"/>
                  </a:lnTo>
                  <a:lnTo>
                    <a:pt x="318593" y="482061"/>
                  </a:lnTo>
                  <a:lnTo>
                    <a:pt x="281390" y="503576"/>
                  </a:lnTo>
                  <a:lnTo>
                    <a:pt x="260619" y="505212"/>
                  </a:lnTo>
                  <a:lnTo>
                    <a:pt x="376471" y="505212"/>
                  </a:lnTo>
                  <a:lnTo>
                    <a:pt x="382421" y="498639"/>
                  </a:lnTo>
                  <a:lnTo>
                    <a:pt x="400673" y="453511"/>
                  </a:lnTo>
                  <a:lnTo>
                    <a:pt x="403696" y="405119"/>
                  </a:lnTo>
                  <a:lnTo>
                    <a:pt x="394099" y="359381"/>
                  </a:lnTo>
                  <a:lnTo>
                    <a:pt x="373141" y="319240"/>
                  </a:lnTo>
                  <a:lnTo>
                    <a:pt x="363150" y="309074"/>
                  </a:lnTo>
                  <a:close/>
                </a:path>
                <a:path w="575945" h="690880">
                  <a:moveTo>
                    <a:pt x="372896" y="187754"/>
                  </a:moveTo>
                  <a:lnTo>
                    <a:pt x="215324" y="187754"/>
                  </a:lnTo>
                  <a:lnTo>
                    <a:pt x="254991" y="188144"/>
                  </a:lnTo>
                  <a:lnTo>
                    <a:pt x="294410" y="193703"/>
                  </a:lnTo>
                  <a:lnTo>
                    <a:pt x="331886" y="206545"/>
                  </a:lnTo>
                  <a:lnTo>
                    <a:pt x="367319" y="226605"/>
                  </a:lnTo>
                  <a:lnTo>
                    <a:pt x="400609" y="253816"/>
                  </a:lnTo>
                  <a:lnTo>
                    <a:pt x="388535" y="214088"/>
                  </a:lnTo>
                  <a:lnTo>
                    <a:pt x="372896" y="187754"/>
                  </a:lnTo>
                  <a:close/>
                </a:path>
                <a:path w="575945" h="690880">
                  <a:moveTo>
                    <a:pt x="237550" y="0"/>
                  </a:moveTo>
                  <a:lnTo>
                    <a:pt x="191329" y="3862"/>
                  </a:lnTo>
                  <a:lnTo>
                    <a:pt x="146841" y="13092"/>
                  </a:lnTo>
                  <a:lnTo>
                    <a:pt x="105233" y="27235"/>
                  </a:lnTo>
                  <a:lnTo>
                    <a:pt x="93599" y="77032"/>
                  </a:lnTo>
                  <a:lnTo>
                    <a:pt x="93485" y="194710"/>
                  </a:lnTo>
                  <a:lnTo>
                    <a:pt x="175310" y="189508"/>
                  </a:lnTo>
                  <a:lnTo>
                    <a:pt x="215324" y="187754"/>
                  </a:lnTo>
                  <a:lnTo>
                    <a:pt x="372896" y="187754"/>
                  </a:lnTo>
                  <a:lnTo>
                    <a:pt x="369676" y="182333"/>
                  </a:lnTo>
                  <a:lnTo>
                    <a:pt x="343516" y="158237"/>
                  </a:lnTo>
                  <a:lnTo>
                    <a:pt x="309535" y="141486"/>
                  </a:lnTo>
                  <a:lnTo>
                    <a:pt x="268895" y="132150"/>
                  </a:lnTo>
                  <a:lnTo>
                    <a:pt x="155487" y="132150"/>
                  </a:lnTo>
                  <a:lnTo>
                    <a:pt x="152748" y="94747"/>
                  </a:lnTo>
                  <a:lnTo>
                    <a:pt x="157620" y="74500"/>
                  </a:lnTo>
                  <a:lnTo>
                    <a:pt x="174675" y="65219"/>
                  </a:lnTo>
                  <a:lnTo>
                    <a:pt x="208484" y="60713"/>
                  </a:lnTo>
                  <a:lnTo>
                    <a:pt x="214034" y="60192"/>
                  </a:lnTo>
                  <a:lnTo>
                    <a:pt x="219622" y="59341"/>
                  </a:lnTo>
                  <a:lnTo>
                    <a:pt x="225197" y="58985"/>
                  </a:lnTo>
                  <a:lnTo>
                    <a:pt x="431669" y="58985"/>
                  </a:lnTo>
                  <a:lnTo>
                    <a:pt x="416834" y="47270"/>
                  </a:lnTo>
                  <a:lnTo>
                    <a:pt x="375147" y="25139"/>
                  </a:lnTo>
                  <a:lnTo>
                    <a:pt x="330606" y="10185"/>
                  </a:lnTo>
                  <a:lnTo>
                    <a:pt x="284358" y="1956"/>
                  </a:lnTo>
                  <a:lnTo>
                    <a:pt x="237550" y="0"/>
                  </a:lnTo>
                  <a:close/>
                </a:path>
                <a:path w="575945" h="690880">
                  <a:moveTo>
                    <a:pt x="216038" y="128757"/>
                  </a:moveTo>
                  <a:lnTo>
                    <a:pt x="155487" y="132150"/>
                  </a:lnTo>
                  <a:lnTo>
                    <a:pt x="268895" y="132150"/>
                  </a:lnTo>
                  <a:lnTo>
                    <a:pt x="267215" y="131764"/>
                  </a:lnTo>
                  <a:lnTo>
                    <a:pt x="216038" y="128757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2955370B-C1FD-463C-80F7-4F5D217DDADE}"/>
                </a:ext>
              </a:extLst>
            </p:cNvPr>
            <p:cNvSpPr/>
            <p:nvPr userDrawn="1"/>
          </p:nvSpPr>
          <p:spPr>
            <a:xfrm>
              <a:off x="7106487" y="2489306"/>
              <a:ext cx="529590" cy="692150"/>
            </a:xfrm>
            <a:custGeom>
              <a:avLst/>
              <a:gdLst/>
              <a:ahLst/>
              <a:cxnLst/>
              <a:rect l="l" t="t" r="r" b="b"/>
              <a:pathLst>
                <a:path w="529590" h="692150">
                  <a:moveTo>
                    <a:pt x="251474" y="0"/>
                  </a:moveTo>
                  <a:lnTo>
                    <a:pt x="202950" y="6619"/>
                  </a:lnTo>
                  <a:lnTo>
                    <a:pt x="157541" y="21226"/>
                  </a:lnTo>
                  <a:lnTo>
                    <a:pt x="116269" y="43345"/>
                  </a:lnTo>
                  <a:lnTo>
                    <a:pt x="80153" y="72500"/>
                  </a:lnTo>
                  <a:lnTo>
                    <a:pt x="50214" y="108216"/>
                  </a:lnTo>
                  <a:lnTo>
                    <a:pt x="27473" y="150015"/>
                  </a:lnTo>
                  <a:lnTo>
                    <a:pt x="12951" y="197423"/>
                  </a:lnTo>
                  <a:lnTo>
                    <a:pt x="5478" y="244514"/>
                  </a:lnTo>
                  <a:lnTo>
                    <a:pt x="1379" y="292443"/>
                  </a:lnTo>
                  <a:lnTo>
                    <a:pt x="0" y="340830"/>
                  </a:lnTo>
                  <a:lnTo>
                    <a:pt x="588" y="382730"/>
                  </a:lnTo>
                  <a:lnTo>
                    <a:pt x="2766" y="437441"/>
                  </a:lnTo>
                  <a:lnTo>
                    <a:pt x="8954" y="483959"/>
                  </a:lnTo>
                  <a:lnTo>
                    <a:pt x="21895" y="526870"/>
                  </a:lnTo>
                  <a:lnTo>
                    <a:pt x="40904" y="565765"/>
                  </a:lnTo>
                  <a:lnTo>
                    <a:pt x="65295" y="600237"/>
                  </a:lnTo>
                  <a:lnTo>
                    <a:pt x="94384" y="629879"/>
                  </a:lnTo>
                  <a:lnTo>
                    <a:pt x="127486" y="654284"/>
                  </a:lnTo>
                  <a:lnTo>
                    <a:pt x="163917" y="673044"/>
                  </a:lnTo>
                  <a:lnTo>
                    <a:pt x="202991" y="685752"/>
                  </a:lnTo>
                  <a:lnTo>
                    <a:pt x="244024" y="692001"/>
                  </a:lnTo>
                  <a:lnTo>
                    <a:pt x="286332" y="691384"/>
                  </a:lnTo>
                  <a:lnTo>
                    <a:pt x="329229" y="683492"/>
                  </a:lnTo>
                  <a:lnTo>
                    <a:pt x="372031" y="667920"/>
                  </a:lnTo>
                  <a:lnTo>
                    <a:pt x="396880" y="651984"/>
                  </a:lnTo>
                  <a:lnTo>
                    <a:pt x="402948" y="647715"/>
                  </a:lnTo>
                  <a:lnTo>
                    <a:pt x="297025" y="647715"/>
                  </a:lnTo>
                  <a:lnTo>
                    <a:pt x="246733" y="641688"/>
                  </a:lnTo>
                  <a:lnTo>
                    <a:pt x="199808" y="626670"/>
                  </a:lnTo>
                  <a:lnTo>
                    <a:pt x="157559" y="603643"/>
                  </a:lnTo>
                  <a:lnTo>
                    <a:pt x="121295" y="573589"/>
                  </a:lnTo>
                  <a:lnTo>
                    <a:pt x="92325" y="537491"/>
                  </a:lnTo>
                  <a:lnTo>
                    <a:pt x="71958" y="496331"/>
                  </a:lnTo>
                  <a:lnTo>
                    <a:pt x="61503" y="451093"/>
                  </a:lnTo>
                  <a:lnTo>
                    <a:pt x="58442" y="405478"/>
                  </a:lnTo>
                  <a:lnTo>
                    <a:pt x="58081" y="359556"/>
                  </a:lnTo>
                  <a:lnTo>
                    <a:pt x="58967" y="313499"/>
                  </a:lnTo>
                  <a:lnTo>
                    <a:pt x="59649" y="267477"/>
                  </a:lnTo>
                  <a:lnTo>
                    <a:pt x="65531" y="219421"/>
                  </a:lnTo>
                  <a:lnTo>
                    <a:pt x="81975" y="174567"/>
                  </a:lnTo>
                  <a:lnTo>
                    <a:pt x="107525" y="134704"/>
                  </a:lnTo>
                  <a:lnTo>
                    <a:pt x="140722" y="101624"/>
                  </a:lnTo>
                  <a:lnTo>
                    <a:pt x="180109" y="77115"/>
                  </a:lnTo>
                  <a:lnTo>
                    <a:pt x="224228" y="62968"/>
                  </a:lnTo>
                  <a:lnTo>
                    <a:pt x="274065" y="59865"/>
                  </a:lnTo>
                  <a:lnTo>
                    <a:pt x="432231" y="59865"/>
                  </a:lnTo>
                  <a:lnTo>
                    <a:pt x="427314" y="55187"/>
                  </a:lnTo>
                  <a:lnTo>
                    <a:pt x="389298" y="29907"/>
                  </a:lnTo>
                  <a:lnTo>
                    <a:pt x="347279" y="11823"/>
                  </a:lnTo>
                  <a:lnTo>
                    <a:pt x="302092" y="1843"/>
                  </a:lnTo>
                  <a:lnTo>
                    <a:pt x="251474" y="0"/>
                  </a:lnTo>
                  <a:close/>
                </a:path>
                <a:path w="529590" h="692150">
                  <a:moveTo>
                    <a:pt x="399437" y="640399"/>
                  </a:moveTo>
                  <a:lnTo>
                    <a:pt x="348207" y="645333"/>
                  </a:lnTo>
                  <a:lnTo>
                    <a:pt x="322601" y="647272"/>
                  </a:lnTo>
                  <a:lnTo>
                    <a:pt x="297025" y="647715"/>
                  </a:lnTo>
                  <a:lnTo>
                    <a:pt x="402948" y="647715"/>
                  </a:lnTo>
                  <a:lnTo>
                    <a:pt x="404987" y="646279"/>
                  </a:lnTo>
                  <a:lnTo>
                    <a:pt x="403120" y="644324"/>
                  </a:lnTo>
                  <a:lnTo>
                    <a:pt x="401292" y="642355"/>
                  </a:lnTo>
                  <a:lnTo>
                    <a:pt x="399437" y="640399"/>
                  </a:lnTo>
                  <a:close/>
                </a:path>
                <a:path w="529590" h="692150">
                  <a:moveTo>
                    <a:pt x="265148" y="125656"/>
                  </a:moveTo>
                  <a:lnTo>
                    <a:pt x="221776" y="132283"/>
                  </a:lnTo>
                  <a:lnTo>
                    <a:pt x="184062" y="151331"/>
                  </a:lnTo>
                  <a:lnTo>
                    <a:pt x="154199" y="180723"/>
                  </a:lnTo>
                  <a:lnTo>
                    <a:pt x="134382" y="218381"/>
                  </a:lnTo>
                  <a:lnTo>
                    <a:pt x="126807" y="262231"/>
                  </a:lnTo>
                  <a:lnTo>
                    <a:pt x="125883" y="304809"/>
                  </a:lnTo>
                  <a:lnTo>
                    <a:pt x="125259" y="340830"/>
                  </a:lnTo>
                  <a:lnTo>
                    <a:pt x="125269" y="359556"/>
                  </a:lnTo>
                  <a:lnTo>
                    <a:pt x="128125" y="431370"/>
                  </a:lnTo>
                  <a:lnTo>
                    <a:pt x="139505" y="477169"/>
                  </a:lnTo>
                  <a:lnTo>
                    <a:pt x="162405" y="517438"/>
                  </a:lnTo>
                  <a:lnTo>
                    <a:pt x="200815" y="552473"/>
                  </a:lnTo>
                  <a:lnTo>
                    <a:pt x="245336" y="571856"/>
                  </a:lnTo>
                  <a:lnTo>
                    <a:pt x="294114" y="579758"/>
                  </a:lnTo>
                  <a:lnTo>
                    <a:pt x="345297" y="580354"/>
                  </a:lnTo>
                  <a:lnTo>
                    <a:pt x="389962" y="574206"/>
                  </a:lnTo>
                  <a:lnTo>
                    <a:pt x="430190" y="559202"/>
                  </a:lnTo>
                  <a:lnTo>
                    <a:pt x="464850" y="536008"/>
                  </a:lnTo>
                  <a:lnTo>
                    <a:pt x="477334" y="522296"/>
                  </a:lnTo>
                  <a:lnTo>
                    <a:pt x="329495" y="522296"/>
                  </a:lnTo>
                  <a:lnTo>
                    <a:pt x="284960" y="518810"/>
                  </a:lnTo>
                  <a:lnTo>
                    <a:pt x="244822" y="505737"/>
                  </a:lnTo>
                  <a:lnTo>
                    <a:pt x="204269" y="472339"/>
                  </a:lnTo>
                  <a:lnTo>
                    <a:pt x="187119" y="431370"/>
                  </a:lnTo>
                  <a:lnTo>
                    <a:pt x="185234" y="388075"/>
                  </a:lnTo>
                  <a:lnTo>
                    <a:pt x="184607" y="347418"/>
                  </a:lnTo>
                  <a:lnTo>
                    <a:pt x="184703" y="331443"/>
                  </a:lnTo>
                  <a:lnTo>
                    <a:pt x="186497" y="257952"/>
                  </a:lnTo>
                  <a:lnTo>
                    <a:pt x="198631" y="220783"/>
                  </a:lnTo>
                  <a:lnTo>
                    <a:pt x="262828" y="186003"/>
                  </a:lnTo>
                  <a:lnTo>
                    <a:pt x="377707" y="186003"/>
                  </a:lnTo>
                  <a:lnTo>
                    <a:pt x="375593" y="181920"/>
                  </a:lnTo>
                  <a:lnTo>
                    <a:pt x="345988" y="152264"/>
                  </a:lnTo>
                  <a:lnTo>
                    <a:pt x="308457" y="132805"/>
                  </a:lnTo>
                  <a:lnTo>
                    <a:pt x="265148" y="125656"/>
                  </a:lnTo>
                  <a:close/>
                </a:path>
                <a:path w="529590" h="692150">
                  <a:moveTo>
                    <a:pt x="432231" y="59865"/>
                  </a:moveTo>
                  <a:lnTo>
                    <a:pt x="274065" y="59865"/>
                  </a:lnTo>
                  <a:lnTo>
                    <a:pt x="321839" y="68245"/>
                  </a:lnTo>
                  <a:lnTo>
                    <a:pt x="365763" y="87175"/>
                  </a:lnTo>
                  <a:lnTo>
                    <a:pt x="404054" y="115718"/>
                  </a:lnTo>
                  <a:lnTo>
                    <a:pt x="434924" y="152940"/>
                  </a:lnTo>
                  <a:lnTo>
                    <a:pt x="456587" y="197906"/>
                  </a:lnTo>
                  <a:lnTo>
                    <a:pt x="468888" y="252848"/>
                  </a:lnTo>
                  <a:lnTo>
                    <a:pt x="471721" y="308485"/>
                  </a:lnTo>
                  <a:lnTo>
                    <a:pt x="469337" y="364427"/>
                  </a:lnTo>
                  <a:lnTo>
                    <a:pt x="465985" y="420283"/>
                  </a:lnTo>
                  <a:lnTo>
                    <a:pt x="449885" y="456536"/>
                  </a:lnTo>
                  <a:lnTo>
                    <a:pt x="412839" y="497639"/>
                  </a:lnTo>
                  <a:lnTo>
                    <a:pt x="373699" y="515478"/>
                  </a:lnTo>
                  <a:lnTo>
                    <a:pt x="329495" y="522296"/>
                  </a:lnTo>
                  <a:lnTo>
                    <a:pt x="477334" y="522296"/>
                  </a:lnTo>
                  <a:lnTo>
                    <a:pt x="512954" y="467712"/>
                  </a:lnTo>
                  <a:lnTo>
                    <a:pt x="524139" y="423941"/>
                  </a:lnTo>
                  <a:lnTo>
                    <a:pt x="528055" y="382730"/>
                  </a:lnTo>
                  <a:lnTo>
                    <a:pt x="529246" y="344689"/>
                  </a:lnTo>
                  <a:lnTo>
                    <a:pt x="529145" y="313499"/>
                  </a:lnTo>
                  <a:lnTo>
                    <a:pt x="528088" y="257723"/>
                  </a:lnTo>
                  <a:lnTo>
                    <a:pt x="522628" y="210093"/>
                  </a:lnTo>
                  <a:lnTo>
                    <a:pt x="508984" y="165115"/>
                  </a:lnTo>
                  <a:lnTo>
                    <a:pt x="487993" y="123700"/>
                  </a:lnTo>
                  <a:lnTo>
                    <a:pt x="460491" y="86754"/>
                  </a:lnTo>
                  <a:lnTo>
                    <a:pt x="432231" y="59865"/>
                  </a:lnTo>
                  <a:close/>
                </a:path>
                <a:path w="529590" h="692150">
                  <a:moveTo>
                    <a:pt x="377707" y="186003"/>
                  </a:moveTo>
                  <a:lnTo>
                    <a:pt x="262828" y="186003"/>
                  </a:lnTo>
                  <a:lnTo>
                    <a:pt x="300593" y="195455"/>
                  </a:lnTo>
                  <a:lnTo>
                    <a:pt x="320288" y="209800"/>
                  </a:lnTo>
                  <a:lnTo>
                    <a:pt x="334086" y="227532"/>
                  </a:lnTo>
                  <a:lnTo>
                    <a:pt x="342127" y="248726"/>
                  </a:lnTo>
                  <a:lnTo>
                    <a:pt x="344548" y="273458"/>
                  </a:lnTo>
                  <a:lnTo>
                    <a:pt x="344325" y="301289"/>
                  </a:lnTo>
                  <a:lnTo>
                    <a:pt x="344204" y="399493"/>
                  </a:lnTo>
                  <a:lnTo>
                    <a:pt x="344319" y="463095"/>
                  </a:lnTo>
                  <a:lnTo>
                    <a:pt x="374518" y="454227"/>
                  </a:lnTo>
                  <a:lnTo>
                    <a:pt x="392151" y="442910"/>
                  </a:lnTo>
                  <a:lnTo>
                    <a:pt x="400416" y="425785"/>
                  </a:lnTo>
                  <a:lnTo>
                    <a:pt x="402511" y="399493"/>
                  </a:lnTo>
                  <a:lnTo>
                    <a:pt x="402637" y="359556"/>
                  </a:lnTo>
                  <a:lnTo>
                    <a:pt x="402645" y="292443"/>
                  </a:lnTo>
                  <a:lnTo>
                    <a:pt x="402447" y="263374"/>
                  </a:lnTo>
                  <a:lnTo>
                    <a:pt x="395129" y="219662"/>
                  </a:lnTo>
                  <a:lnTo>
                    <a:pt x="377707" y="186003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5">
              <a:extLst>
                <a:ext uri="{FF2B5EF4-FFF2-40B4-BE49-F238E27FC236}">
                  <a16:creationId xmlns:a16="http://schemas.microsoft.com/office/drawing/2014/main" id="{697B3D4C-8B1B-493E-8D17-8F84AC8FCEB6}"/>
                </a:ext>
              </a:extLst>
            </p:cNvPr>
            <p:cNvSpPr/>
            <p:nvPr userDrawn="1"/>
          </p:nvSpPr>
          <p:spPr>
            <a:xfrm>
              <a:off x="6449873" y="2490417"/>
              <a:ext cx="527050" cy="690880"/>
            </a:xfrm>
            <a:custGeom>
              <a:avLst/>
              <a:gdLst/>
              <a:ahLst/>
              <a:cxnLst/>
              <a:rect l="l" t="t" r="r" b="b"/>
              <a:pathLst>
                <a:path w="527050" h="690880">
                  <a:moveTo>
                    <a:pt x="203535" y="106817"/>
                  </a:moveTo>
                  <a:lnTo>
                    <a:pt x="156096" y="111190"/>
                  </a:lnTo>
                  <a:lnTo>
                    <a:pt x="112577" y="124760"/>
                  </a:lnTo>
                  <a:lnTo>
                    <a:pt x="74500" y="146905"/>
                  </a:lnTo>
                  <a:lnTo>
                    <a:pt x="43385" y="177006"/>
                  </a:lnTo>
                  <a:lnTo>
                    <a:pt x="20753" y="214441"/>
                  </a:lnTo>
                  <a:lnTo>
                    <a:pt x="8124" y="258590"/>
                  </a:lnTo>
                  <a:lnTo>
                    <a:pt x="1990" y="313152"/>
                  </a:lnTo>
                  <a:lnTo>
                    <a:pt x="0" y="368613"/>
                  </a:lnTo>
                  <a:lnTo>
                    <a:pt x="2481" y="423964"/>
                  </a:lnTo>
                  <a:lnTo>
                    <a:pt x="9763" y="478198"/>
                  </a:lnTo>
                  <a:lnTo>
                    <a:pt x="22351" y="524704"/>
                  </a:lnTo>
                  <a:lnTo>
                    <a:pt x="41762" y="566201"/>
                  </a:lnTo>
                  <a:lnTo>
                    <a:pt x="67309" y="602340"/>
                  </a:lnTo>
                  <a:lnTo>
                    <a:pt x="98307" y="632777"/>
                  </a:lnTo>
                  <a:lnTo>
                    <a:pt x="134071" y="657162"/>
                  </a:lnTo>
                  <a:lnTo>
                    <a:pt x="173916" y="675150"/>
                  </a:lnTo>
                  <a:lnTo>
                    <a:pt x="217157" y="686392"/>
                  </a:lnTo>
                  <a:lnTo>
                    <a:pt x="263107" y="690542"/>
                  </a:lnTo>
                  <a:lnTo>
                    <a:pt x="311083" y="687253"/>
                  </a:lnTo>
                  <a:lnTo>
                    <a:pt x="353022" y="676803"/>
                  </a:lnTo>
                  <a:lnTo>
                    <a:pt x="392570" y="658621"/>
                  </a:lnTo>
                  <a:lnTo>
                    <a:pt x="428779" y="633697"/>
                  </a:lnTo>
                  <a:lnTo>
                    <a:pt x="431527" y="631055"/>
                  </a:lnTo>
                  <a:lnTo>
                    <a:pt x="250440" y="631055"/>
                  </a:lnTo>
                  <a:lnTo>
                    <a:pt x="203381" y="619863"/>
                  </a:lnTo>
                  <a:lnTo>
                    <a:pt x="161204" y="600868"/>
                  </a:lnTo>
                  <a:lnTo>
                    <a:pt x="125115" y="574799"/>
                  </a:lnTo>
                  <a:lnTo>
                    <a:pt x="96319" y="542383"/>
                  </a:lnTo>
                  <a:lnTo>
                    <a:pt x="76021" y="504348"/>
                  </a:lnTo>
                  <a:lnTo>
                    <a:pt x="65427" y="461421"/>
                  </a:lnTo>
                  <a:lnTo>
                    <a:pt x="61904" y="415047"/>
                  </a:lnTo>
                  <a:lnTo>
                    <a:pt x="61401" y="368613"/>
                  </a:lnTo>
                  <a:lnTo>
                    <a:pt x="62630" y="321413"/>
                  </a:lnTo>
                  <a:lnTo>
                    <a:pt x="64322" y="274617"/>
                  </a:lnTo>
                  <a:lnTo>
                    <a:pt x="83842" y="228706"/>
                  </a:lnTo>
                  <a:lnTo>
                    <a:pt x="112481" y="198385"/>
                  </a:lnTo>
                  <a:lnTo>
                    <a:pt x="148684" y="178406"/>
                  </a:lnTo>
                  <a:lnTo>
                    <a:pt x="189459" y="168707"/>
                  </a:lnTo>
                  <a:lnTo>
                    <a:pt x="367945" y="168707"/>
                  </a:lnTo>
                  <a:lnTo>
                    <a:pt x="350745" y="154114"/>
                  </a:lnTo>
                  <a:lnTo>
                    <a:pt x="320559" y="135538"/>
                  </a:lnTo>
                  <a:lnTo>
                    <a:pt x="288174" y="121770"/>
                  </a:lnTo>
                  <a:lnTo>
                    <a:pt x="253374" y="112260"/>
                  </a:lnTo>
                  <a:lnTo>
                    <a:pt x="203535" y="106817"/>
                  </a:lnTo>
                  <a:close/>
                </a:path>
                <a:path w="527050" h="690880">
                  <a:moveTo>
                    <a:pt x="516470" y="501434"/>
                  </a:moveTo>
                  <a:lnTo>
                    <a:pt x="425082" y="501434"/>
                  </a:lnTo>
                  <a:lnTo>
                    <a:pt x="450262" y="503839"/>
                  </a:lnTo>
                  <a:lnTo>
                    <a:pt x="448700" y="509821"/>
                  </a:lnTo>
                  <a:lnTo>
                    <a:pt x="419628" y="557411"/>
                  </a:lnTo>
                  <a:lnTo>
                    <a:pt x="382616" y="590636"/>
                  </a:lnTo>
                  <a:lnTo>
                    <a:pt x="339410" y="615517"/>
                  </a:lnTo>
                  <a:lnTo>
                    <a:pt x="294016" y="629756"/>
                  </a:lnTo>
                  <a:lnTo>
                    <a:pt x="250440" y="631055"/>
                  </a:lnTo>
                  <a:lnTo>
                    <a:pt x="431527" y="631055"/>
                  </a:lnTo>
                  <a:lnTo>
                    <a:pt x="460700" y="603020"/>
                  </a:lnTo>
                  <a:lnTo>
                    <a:pt x="487387" y="567580"/>
                  </a:lnTo>
                  <a:lnTo>
                    <a:pt x="507891" y="528369"/>
                  </a:lnTo>
                  <a:lnTo>
                    <a:pt x="516470" y="501434"/>
                  </a:lnTo>
                  <a:close/>
                </a:path>
                <a:path w="527050" h="690880">
                  <a:moveTo>
                    <a:pt x="184946" y="228643"/>
                  </a:moveTo>
                  <a:lnTo>
                    <a:pt x="143556" y="242697"/>
                  </a:lnTo>
                  <a:lnTo>
                    <a:pt x="127111" y="280230"/>
                  </a:lnTo>
                  <a:lnTo>
                    <a:pt x="125914" y="355103"/>
                  </a:lnTo>
                  <a:lnTo>
                    <a:pt x="126175" y="392530"/>
                  </a:lnTo>
                  <a:lnTo>
                    <a:pt x="134597" y="471495"/>
                  </a:lnTo>
                  <a:lnTo>
                    <a:pt x="151752" y="506533"/>
                  </a:lnTo>
                  <a:lnTo>
                    <a:pt x="178770" y="534468"/>
                  </a:lnTo>
                  <a:lnTo>
                    <a:pt x="215553" y="554754"/>
                  </a:lnTo>
                  <a:lnTo>
                    <a:pt x="254478" y="564933"/>
                  </a:lnTo>
                  <a:lnTo>
                    <a:pt x="292057" y="564287"/>
                  </a:lnTo>
                  <a:lnTo>
                    <a:pt x="327051" y="552069"/>
                  </a:lnTo>
                  <a:lnTo>
                    <a:pt x="358225" y="527537"/>
                  </a:lnTo>
                  <a:lnTo>
                    <a:pt x="379598" y="510469"/>
                  </a:lnTo>
                  <a:lnTo>
                    <a:pt x="395042" y="505046"/>
                  </a:lnTo>
                  <a:lnTo>
                    <a:pt x="269637" y="505046"/>
                  </a:lnTo>
                  <a:lnTo>
                    <a:pt x="244802" y="502150"/>
                  </a:lnTo>
                  <a:lnTo>
                    <a:pt x="219646" y="489434"/>
                  </a:lnTo>
                  <a:lnTo>
                    <a:pt x="200861" y="469235"/>
                  </a:lnTo>
                  <a:lnTo>
                    <a:pt x="189089" y="442478"/>
                  </a:lnTo>
                  <a:lnTo>
                    <a:pt x="184972" y="410088"/>
                  </a:lnTo>
                  <a:lnTo>
                    <a:pt x="184946" y="228643"/>
                  </a:lnTo>
                  <a:close/>
                </a:path>
                <a:path w="527050" h="690880">
                  <a:moveTo>
                    <a:pt x="441197" y="442489"/>
                  </a:moveTo>
                  <a:lnTo>
                    <a:pt x="399137" y="442662"/>
                  </a:lnTo>
                  <a:lnTo>
                    <a:pt x="350720" y="443375"/>
                  </a:lnTo>
                  <a:lnTo>
                    <a:pt x="342731" y="451439"/>
                  </a:lnTo>
                  <a:lnTo>
                    <a:pt x="338197" y="457827"/>
                  </a:lnTo>
                  <a:lnTo>
                    <a:pt x="316641" y="482614"/>
                  </a:lnTo>
                  <a:lnTo>
                    <a:pt x="293685" y="498443"/>
                  </a:lnTo>
                  <a:lnTo>
                    <a:pt x="269637" y="505046"/>
                  </a:lnTo>
                  <a:lnTo>
                    <a:pt x="395042" y="505046"/>
                  </a:lnTo>
                  <a:lnTo>
                    <a:pt x="401705" y="502706"/>
                  </a:lnTo>
                  <a:lnTo>
                    <a:pt x="425082" y="501434"/>
                  </a:lnTo>
                  <a:lnTo>
                    <a:pt x="516470" y="501434"/>
                  </a:lnTo>
                  <a:lnTo>
                    <a:pt x="521266" y="486374"/>
                  </a:lnTo>
                  <a:lnTo>
                    <a:pt x="526564" y="442587"/>
                  </a:lnTo>
                  <a:lnTo>
                    <a:pt x="441197" y="442489"/>
                  </a:lnTo>
                  <a:close/>
                </a:path>
                <a:path w="527050" h="690880">
                  <a:moveTo>
                    <a:pt x="367945" y="168707"/>
                  </a:moveTo>
                  <a:lnTo>
                    <a:pt x="189459" y="168707"/>
                  </a:lnTo>
                  <a:lnTo>
                    <a:pt x="231818" y="169224"/>
                  </a:lnTo>
                  <a:lnTo>
                    <a:pt x="272769" y="179894"/>
                  </a:lnTo>
                  <a:lnTo>
                    <a:pt x="309323" y="200653"/>
                  </a:lnTo>
                  <a:lnTo>
                    <a:pt x="338489" y="231437"/>
                  </a:lnTo>
                  <a:lnTo>
                    <a:pt x="342896" y="237901"/>
                  </a:lnTo>
                  <a:lnTo>
                    <a:pt x="351050" y="245890"/>
                  </a:lnTo>
                  <a:lnTo>
                    <a:pt x="357616" y="246029"/>
                  </a:lnTo>
                  <a:lnTo>
                    <a:pt x="441158" y="246782"/>
                  </a:lnTo>
                  <a:lnTo>
                    <a:pt x="524405" y="246677"/>
                  </a:lnTo>
                  <a:lnTo>
                    <a:pt x="522506" y="204050"/>
                  </a:lnTo>
                  <a:lnTo>
                    <a:pt x="519785" y="194823"/>
                  </a:lnTo>
                  <a:lnTo>
                    <a:pt x="456752" y="194823"/>
                  </a:lnTo>
                  <a:lnTo>
                    <a:pt x="433298" y="191668"/>
                  </a:lnTo>
                  <a:lnTo>
                    <a:pt x="411441" y="189535"/>
                  </a:lnTo>
                  <a:lnTo>
                    <a:pt x="392790" y="185852"/>
                  </a:lnTo>
                  <a:lnTo>
                    <a:pt x="378952" y="178046"/>
                  </a:lnTo>
                  <a:lnTo>
                    <a:pt x="367945" y="168707"/>
                  </a:lnTo>
                  <a:close/>
                </a:path>
                <a:path w="527050" h="690880">
                  <a:moveTo>
                    <a:pt x="408850" y="42018"/>
                  </a:moveTo>
                  <a:lnTo>
                    <a:pt x="222970" y="42018"/>
                  </a:lnTo>
                  <a:lnTo>
                    <a:pt x="269686" y="47414"/>
                  </a:lnTo>
                  <a:lnTo>
                    <a:pt x="315972" y="60470"/>
                  </a:lnTo>
                  <a:lnTo>
                    <a:pt x="360100" y="80796"/>
                  </a:lnTo>
                  <a:lnTo>
                    <a:pt x="398335" y="108763"/>
                  </a:lnTo>
                  <a:lnTo>
                    <a:pt x="430583" y="146171"/>
                  </a:lnTo>
                  <a:lnTo>
                    <a:pt x="456752" y="194823"/>
                  </a:lnTo>
                  <a:lnTo>
                    <a:pt x="519785" y="194823"/>
                  </a:lnTo>
                  <a:lnTo>
                    <a:pt x="509927" y="161397"/>
                  </a:lnTo>
                  <a:lnTo>
                    <a:pt x="488099" y="120438"/>
                  </a:lnTo>
                  <a:lnTo>
                    <a:pt x="458456" y="82894"/>
                  </a:lnTo>
                  <a:lnTo>
                    <a:pt x="422429" y="50485"/>
                  </a:lnTo>
                  <a:lnTo>
                    <a:pt x="408850" y="42018"/>
                  </a:lnTo>
                  <a:close/>
                </a:path>
                <a:path w="527050" h="690880">
                  <a:moveTo>
                    <a:pt x="285564" y="0"/>
                  </a:moveTo>
                  <a:lnTo>
                    <a:pt x="233553" y="1628"/>
                  </a:lnTo>
                  <a:lnTo>
                    <a:pt x="186253" y="11970"/>
                  </a:lnTo>
                  <a:lnTo>
                    <a:pt x="148995" y="30155"/>
                  </a:lnTo>
                  <a:lnTo>
                    <a:pt x="127111" y="55313"/>
                  </a:lnTo>
                  <a:lnTo>
                    <a:pt x="175540" y="44559"/>
                  </a:lnTo>
                  <a:lnTo>
                    <a:pt x="222970" y="42018"/>
                  </a:lnTo>
                  <a:lnTo>
                    <a:pt x="408850" y="42018"/>
                  </a:lnTo>
                  <a:lnTo>
                    <a:pt x="381450" y="24932"/>
                  </a:lnTo>
                  <a:lnTo>
                    <a:pt x="336953" y="7955"/>
                  </a:lnTo>
                  <a:lnTo>
                    <a:pt x="285564" y="0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6">
              <a:extLst>
                <a:ext uri="{FF2B5EF4-FFF2-40B4-BE49-F238E27FC236}">
                  <a16:creationId xmlns:a16="http://schemas.microsoft.com/office/drawing/2014/main" id="{7FCC8A3E-6BD8-4950-9823-73D90ABB3756}"/>
                </a:ext>
              </a:extLst>
            </p:cNvPr>
            <p:cNvSpPr/>
            <p:nvPr userDrawn="1"/>
          </p:nvSpPr>
          <p:spPr>
            <a:xfrm>
              <a:off x="5182047" y="2331718"/>
              <a:ext cx="502920" cy="850265"/>
            </a:xfrm>
            <a:custGeom>
              <a:avLst/>
              <a:gdLst/>
              <a:ahLst/>
              <a:cxnLst/>
              <a:rect l="l" t="t" r="r" b="b"/>
              <a:pathLst>
                <a:path w="502920" h="850264">
                  <a:moveTo>
                    <a:pt x="240229" y="0"/>
                  </a:moveTo>
                  <a:lnTo>
                    <a:pt x="209588" y="4345"/>
                  </a:lnTo>
                  <a:lnTo>
                    <a:pt x="182790" y="18903"/>
                  </a:lnTo>
                  <a:lnTo>
                    <a:pt x="159197" y="45707"/>
                  </a:lnTo>
                  <a:lnTo>
                    <a:pt x="132275" y="84666"/>
                  </a:lnTo>
                  <a:lnTo>
                    <a:pt x="103451" y="122458"/>
                  </a:lnTo>
                  <a:lnTo>
                    <a:pt x="72654" y="158523"/>
                  </a:lnTo>
                  <a:lnTo>
                    <a:pt x="39817" y="192303"/>
                  </a:lnTo>
                  <a:lnTo>
                    <a:pt x="9929" y="235211"/>
                  </a:lnTo>
                  <a:lnTo>
                    <a:pt x="0" y="280870"/>
                  </a:lnTo>
                  <a:lnTo>
                    <a:pt x="141" y="316090"/>
                  </a:lnTo>
                  <a:lnTo>
                    <a:pt x="266" y="336402"/>
                  </a:lnTo>
                  <a:lnTo>
                    <a:pt x="663" y="377533"/>
                  </a:lnTo>
                  <a:lnTo>
                    <a:pt x="94618" y="377533"/>
                  </a:lnTo>
                  <a:lnTo>
                    <a:pt x="94392" y="433398"/>
                  </a:lnTo>
                  <a:lnTo>
                    <a:pt x="94068" y="484133"/>
                  </a:lnTo>
                  <a:lnTo>
                    <a:pt x="94050" y="543018"/>
                  </a:lnTo>
                  <a:lnTo>
                    <a:pt x="94910" y="597268"/>
                  </a:lnTo>
                  <a:lnTo>
                    <a:pt x="100235" y="642993"/>
                  </a:lnTo>
                  <a:lnTo>
                    <a:pt x="113120" y="685468"/>
                  </a:lnTo>
                  <a:lnTo>
                    <a:pt x="132722" y="724194"/>
                  </a:lnTo>
                  <a:lnTo>
                    <a:pt x="158199" y="758675"/>
                  </a:lnTo>
                  <a:lnTo>
                    <a:pt x="188705" y="788410"/>
                  </a:lnTo>
                  <a:lnTo>
                    <a:pt x="223399" y="812903"/>
                  </a:lnTo>
                  <a:lnTo>
                    <a:pt x="261436" y="831654"/>
                  </a:lnTo>
                  <a:lnTo>
                    <a:pt x="301974" y="844166"/>
                  </a:lnTo>
                  <a:lnTo>
                    <a:pt x="344170" y="849941"/>
                  </a:lnTo>
                  <a:lnTo>
                    <a:pt x="387179" y="848479"/>
                  </a:lnTo>
                  <a:lnTo>
                    <a:pt x="430158" y="839283"/>
                  </a:lnTo>
                  <a:lnTo>
                    <a:pt x="472265" y="821855"/>
                  </a:lnTo>
                  <a:lnTo>
                    <a:pt x="493276" y="805344"/>
                  </a:lnTo>
                  <a:lnTo>
                    <a:pt x="414932" y="805344"/>
                  </a:lnTo>
                  <a:lnTo>
                    <a:pt x="388496" y="805091"/>
                  </a:lnTo>
                  <a:lnTo>
                    <a:pt x="340469" y="798068"/>
                  </a:lnTo>
                  <a:lnTo>
                    <a:pt x="295227" y="783806"/>
                  </a:lnTo>
                  <a:lnTo>
                    <a:pt x="254022" y="762552"/>
                  </a:lnTo>
                  <a:lnTo>
                    <a:pt x="218106" y="734557"/>
                  </a:lnTo>
                  <a:lnTo>
                    <a:pt x="188731" y="700068"/>
                  </a:lnTo>
                  <a:lnTo>
                    <a:pt x="167150" y="659335"/>
                  </a:lnTo>
                  <a:lnTo>
                    <a:pt x="154615" y="612607"/>
                  </a:lnTo>
                  <a:lnTo>
                    <a:pt x="152377" y="560133"/>
                  </a:lnTo>
                  <a:lnTo>
                    <a:pt x="154322" y="512070"/>
                  </a:lnTo>
                  <a:lnTo>
                    <a:pt x="154581" y="484133"/>
                  </a:lnTo>
                  <a:lnTo>
                    <a:pt x="154680" y="453617"/>
                  </a:lnTo>
                  <a:lnTo>
                    <a:pt x="154335" y="414961"/>
                  </a:lnTo>
                  <a:lnTo>
                    <a:pt x="153626" y="365612"/>
                  </a:lnTo>
                  <a:lnTo>
                    <a:pt x="153254" y="315531"/>
                  </a:lnTo>
                  <a:lnTo>
                    <a:pt x="56327" y="315531"/>
                  </a:lnTo>
                  <a:lnTo>
                    <a:pt x="58137" y="299384"/>
                  </a:lnTo>
                  <a:lnTo>
                    <a:pt x="59307" y="284207"/>
                  </a:lnTo>
                  <a:lnTo>
                    <a:pt x="94850" y="223336"/>
                  </a:lnTo>
                  <a:lnTo>
                    <a:pt x="124024" y="186641"/>
                  </a:lnTo>
                  <a:lnTo>
                    <a:pt x="217643" y="71551"/>
                  </a:lnTo>
                  <a:lnTo>
                    <a:pt x="275351" y="71551"/>
                  </a:lnTo>
                  <a:lnTo>
                    <a:pt x="275351" y="3835"/>
                  </a:lnTo>
                  <a:lnTo>
                    <a:pt x="240229" y="0"/>
                  </a:lnTo>
                  <a:close/>
                </a:path>
                <a:path w="502920" h="850264">
                  <a:moveTo>
                    <a:pt x="502389" y="797509"/>
                  </a:moveTo>
                  <a:lnTo>
                    <a:pt x="471195" y="800363"/>
                  </a:lnTo>
                  <a:lnTo>
                    <a:pt x="442271" y="803372"/>
                  </a:lnTo>
                  <a:lnTo>
                    <a:pt x="414932" y="805344"/>
                  </a:lnTo>
                  <a:lnTo>
                    <a:pt x="493276" y="805344"/>
                  </a:lnTo>
                  <a:lnTo>
                    <a:pt x="502389" y="797509"/>
                  </a:lnTo>
                  <a:close/>
                </a:path>
                <a:path w="502920" h="850264">
                  <a:moveTo>
                    <a:pt x="275351" y="71551"/>
                  </a:moveTo>
                  <a:lnTo>
                    <a:pt x="217643" y="71551"/>
                  </a:lnTo>
                  <a:lnTo>
                    <a:pt x="217643" y="248335"/>
                  </a:lnTo>
                  <a:lnTo>
                    <a:pt x="372506" y="248335"/>
                  </a:lnTo>
                  <a:lnTo>
                    <a:pt x="372506" y="316090"/>
                  </a:lnTo>
                  <a:lnTo>
                    <a:pt x="219446" y="316090"/>
                  </a:lnTo>
                  <a:lnTo>
                    <a:pt x="218809" y="328552"/>
                  </a:lnTo>
                  <a:lnTo>
                    <a:pt x="218381" y="336402"/>
                  </a:lnTo>
                  <a:lnTo>
                    <a:pt x="217962" y="345788"/>
                  </a:lnTo>
                  <a:lnTo>
                    <a:pt x="217782" y="354952"/>
                  </a:lnTo>
                  <a:lnTo>
                    <a:pt x="217917" y="404281"/>
                  </a:lnTo>
                  <a:lnTo>
                    <a:pt x="218083" y="430544"/>
                  </a:lnTo>
                  <a:lnTo>
                    <a:pt x="218209" y="502940"/>
                  </a:lnTo>
                  <a:lnTo>
                    <a:pt x="217350" y="552234"/>
                  </a:lnTo>
                  <a:lnTo>
                    <a:pt x="220815" y="605022"/>
                  </a:lnTo>
                  <a:lnTo>
                    <a:pt x="233988" y="647338"/>
                  </a:lnTo>
                  <a:lnTo>
                    <a:pt x="255858" y="680312"/>
                  </a:lnTo>
                  <a:lnTo>
                    <a:pt x="285413" y="705071"/>
                  </a:lnTo>
                  <a:lnTo>
                    <a:pt x="321640" y="722746"/>
                  </a:lnTo>
                  <a:lnTo>
                    <a:pt x="363527" y="734466"/>
                  </a:lnTo>
                  <a:lnTo>
                    <a:pt x="401697" y="738095"/>
                  </a:lnTo>
                  <a:lnTo>
                    <a:pt x="421117" y="738009"/>
                  </a:lnTo>
                  <a:lnTo>
                    <a:pt x="440477" y="737666"/>
                  </a:lnTo>
                  <a:lnTo>
                    <a:pt x="474919" y="735938"/>
                  </a:lnTo>
                  <a:lnTo>
                    <a:pt x="492307" y="728435"/>
                  </a:lnTo>
                  <a:lnTo>
                    <a:pt x="497096" y="710201"/>
                  </a:lnTo>
                  <a:lnTo>
                    <a:pt x="493839" y="677265"/>
                  </a:lnTo>
                  <a:lnTo>
                    <a:pt x="434241" y="677265"/>
                  </a:lnTo>
                  <a:lnTo>
                    <a:pt x="405665" y="677196"/>
                  </a:lnTo>
                  <a:lnTo>
                    <a:pt x="340364" y="666163"/>
                  </a:lnTo>
                  <a:lnTo>
                    <a:pt x="287221" y="620607"/>
                  </a:lnTo>
                  <a:lnTo>
                    <a:pt x="276387" y="536984"/>
                  </a:lnTo>
                  <a:lnTo>
                    <a:pt x="276220" y="484133"/>
                  </a:lnTo>
                  <a:lnTo>
                    <a:pt x="276726" y="430544"/>
                  </a:lnTo>
                  <a:lnTo>
                    <a:pt x="277079" y="375907"/>
                  </a:lnTo>
                  <a:lnTo>
                    <a:pt x="430393" y="375907"/>
                  </a:lnTo>
                  <a:lnTo>
                    <a:pt x="430393" y="188709"/>
                  </a:lnTo>
                  <a:lnTo>
                    <a:pt x="275351" y="188709"/>
                  </a:lnTo>
                  <a:lnTo>
                    <a:pt x="275351" y="71551"/>
                  </a:lnTo>
                  <a:close/>
                </a:path>
                <a:path w="502920" h="850264">
                  <a:moveTo>
                    <a:pt x="493741" y="676275"/>
                  </a:moveTo>
                  <a:lnTo>
                    <a:pt x="434241" y="677265"/>
                  </a:lnTo>
                  <a:lnTo>
                    <a:pt x="493839" y="677265"/>
                  </a:lnTo>
                  <a:lnTo>
                    <a:pt x="493741" y="676275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5D586C8E-A894-4A01-8DD0-2B8BAADB10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8966" y="393405"/>
            <a:ext cx="10547240" cy="453611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7907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BD8F070D-6D70-4C73-A88C-80B0DBC80D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EA91E2-785A-4243-B40C-530E623A0C1C}" type="datetimeFigureOut">
              <a:rPr lang="en-US" smtClean="0"/>
              <a:pPr/>
              <a:t>10/25/2018</a:t>
            </a:fld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A73F41A-BD20-495A-9DDA-E6A20453A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2461B51-3AD6-48D6-9739-BB50C23E9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7625" y="190500"/>
            <a:ext cx="390525" cy="365125"/>
          </a:xfrm>
          <a:noFill/>
        </p:spPr>
        <p:txBody>
          <a:bodyPr/>
          <a:lstStyle>
            <a:lvl1pPr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BC4211-562F-4855-9E38-22B642D483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3867F8-1045-4AC9-BFD5-5C242F380E64}"/>
              </a:ext>
            </a:extLst>
          </p:cNvPr>
          <p:cNvCxnSpPr/>
          <p:nvPr userDrawn="1"/>
        </p:nvCxnSpPr>
        <p:spPr>
          <a:xfrm>
            <a:off x="838200" y="856343"/>
            <a:ext cx="1038134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EC6C407-4753-4438-94B3-0038C77C7E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7885" y="1263196"/>
            <a:ext cx="4731658" cy="550863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A84485B1-50BD-44E0-849F-00E8FF36D3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87885" y="1945479"/>
            <a:ext cx="4731658" cy="380217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B4B9534-F908-4DDC-83B3-C5D7B575A72E}"/>
              </a:ext>
            </a:extLst>
          </p:cNvPr>
          <p:cNvGrpSpPr/>
          <p:nvPr userDrawn="1"/>
        </p:nvGrpSpPr>
        <p:grpSpPr>
          <a:xfrm>
            <a:off x="10904282" y="6347008"/>
            <a:ext cx="925768" cy="281729"/>
            <a:chOff x="4510999" y="2331718"/>
            <a:chExt cx="3125078" cy="1035448"/>
          </a:xfrm>
        </p:grpSpPr>
        <p:sp>
          <p:nvSpPr>
            <p:cNvPr id="25" name="object 2">
              <a:extLst>
                <a:ext uri="{FF2B5EF4-FFF2-40B4-BE49-F238E27FC236}">
                  <a16:creationId xmlns:a16="http://schemas.microsoft.com/office/drawing/2014/main" id="{B0A230A6-07DC-48B3-A42E-893178D6E8C5}"/>
                </a:ext>
              </a:extLst>
            </p:cNvPr>
            <p:cNvSpPr/>
            <p:nvPr userDrawn="1"/>
          </p:nvSpPr>
          <p:spPr>
            <a:xfrm>
              <a:off x="5796399" y="2488961"/>
              <a:ext cx="528955" cy="878205"/>
            </a:xfrm>
            <a:custGeom>
              <a:avLst/>
              <a:gdLst/>
              <a:ahLst/>
              <a:cxnLst/>
              <a:rect l="l" t="t" r="r" b="b"/>
              <a:pathLst>
                <a:path w="528954" h="878204">
                  <a:moveTo>
                    <a:pt x="211715" y="108345"/>
                  </a:moveTo>
                  <a:lnTo>
                    <a:pt x="160156" y="113638"/>
                  </a:lnTo>
                  <a:lnTo>
                    <a:pt x="107784" y="129833"/>
                  </a:lnTo>
                  <a:lnTo>
                    <a:pt x="65466" y="153816"/>
                  </a:lnTo>
                  <a:lnTo>
                    <a:pt x="34810" y="185454"/>
                  </a:lnTo>
                  <a:lnTo>
                    <a:pt x="14535" y="223713"/>
                  </a:lnTo>
                  <a:lnTo>
                    <a:pt x="3359" y="267560"/>
                  </a:lnTo>
                  <a:lnTo>
                    <a:pt x="0" y="315964"/>
                  </a:lnTo>
                  <a:lnTo>
                    <a:pt x="127" y="877749"/>
                  </a:lnTo>
                  <a:lnTo>
                    <a:pt x="184480" y="877749"/>
                  </a:lnTo>
                  <a:lnTo>
                    <a:pt x="184480" y="820218"/>
                  </a:lnTo>
                  <a:lnTo>
                    <a:pt x="60134" y="820218"/>
                  </a:lnTo>
                  <a:lnTo>
                    <a:pt x="59321" y="812610"/>
                  </a:lnTo>
                  <a:lnTo>
                    <a:pt x="58445" y="808102"/>
                  </a:lnTo>
                  <a:lnTo>
                    <a:pt x="58470" y="299975"/>
                  </a:lnTo>
                  <a:lnTo>
                    <a:pt x="58735" y="293266"/>
                  </a:lnTo>
                  <a:lnTo>
                    <a:pt x="80914" y="229880"/>
                  </a:lnTo>
                  <a:lnTo>
                    <a:pt x="111456" y="197268"/>
                  </a:lnTo>
                  <a:lnTo>
                    <a:pt x="151526" y="176547"/>
                  </a:lnTo>
                  <a:lnTo>
                    <a:pt x="198987" y="168809"/>
                  </a:lnTo>
                  <a:lnTo>
                    <a:pt x="363419" y="168809"/>
                  </a:lnTo>
                  <a:lnTo>
                    <a:pt x="357352" y="162586"/>
                  </a:lnTo>
                  <a:lnTo>
                    <a:pt x="310729" y="132348"/>
                  </a:lnTo>
                  <a:lnTo>
                    <a:pt x="262045" y="114424"/>
                  </a:lnTo>
                  <a:lnTo>
                    <a:pt x="211715" y="108345"/>
                  </a:lnTo>
                  <a:close/>
                </a:path>
                <a:path w="528954" h="878204">
                  <a:moveTo>
                    <a:pt x="124396" y="587985"/>
                  </a:moveTo>
                  <a:lnTo>
                    <a:pt x="124396" y="820218"/>
                  </a:lnTo>
                  <a:lnTo>
                    <a:pt x="184480" y="820218"/>
                  </a:lnTo>
                  <a:lnTo>
                    <a:pt x="184480" y="676492"/>
                  </a:lnTo>
                  <a:lnTo>
                    <a:pt x="191554" y="676492"/>
                  </a:lnTo>
                  <a:lnTo>
                    <a:pt x="194043" y="675806"/>
                  </a:lnTo>
                  <a:lnTo>
                    <a:pt x="356461" y="675806"/>
                  </a:lnTo>
                  <a:lnTo>
                    <a:pt x="362050" y="674131"/>
                  </a:lnTo>
                  <a:lnTo>
                    <a:pt x="401443" y="654530"/>
                  </a:lnTo>
                  <a:lnTo>
                    <a:pt x="433255" y="631286"/>
                  </a:lnTo>
                  <a:lnTo>
                    <a:pt x="274612" y="631286"/>
                  </a:lnTo>
                  <a:lnTo>
                    <a:pt x="230492" y="627825"/>
                  </a:lnTo>
                  <a:lnTo>
                    <a:pt x="203954" y="620602"/>
                  </a:lnTo>
                  <a:lnTo>
                    <a:pt x="177753" y="610549"/>
                  </a:lnTo>
                  <a:lnTo>
                    <a:pt x="151398" y="599174"/>
                  </a:lnTo>
                  <a:lnTo>
                    <a:pt x="124396" y="587985"/>
                  </a:lnTo>
                  <a:close/>
                </a:path>
                <a:path w="528954" h="878204">
                  <a:moveTo>
                    <a:pt x="356461" y="675806"/>
                  </a:moveTo>
                  <a:lnTo>
                    <a:pt x="194043" y="675806"/>
                  </a:lnTo>
                  <a:lnTo>
                    <a:pt x="195935" y="676593"/>
                  </a:lnTo>
                  <a:lnTo>
                    <a:pt x="236241" y="688233"/>
                  </a:lnTo>
                  <a:lnTo>
                    <a:pt x="278197" y="691415"/>
                  </a:lnTo>
                  <a:lnTo>
                    <a:pt x="320551" y="686570"/>
                  </a:lnTo>
                  <a:lnTo>
                    <a:pt x="356461" y="675806"/>
                  </a:lnTo>
                  <a:close/>
                </a:path>
                <a:path w="528954" h="878204">
                  <a:moveTo>
                    <a:pt x="413171" y="47088"/>
                  </a:moveTo>
                  <a:lnTo>
                    <a:pt x="198694" y="47088"/>
                  </a:lnTo>
                  <a:lnTo>
                    <a:pt x="235515" y="47167"/>
                  </a:lnTo>
                  <a:lnTo>
                    <a:pt x="271221" y="50585"/>
                  </a:lnTo>
                  <a:lnTo>
                    <a:pt x="318964" y="62897"/>
                  </a:lnTo>
                  <a:lnTo>
                    <a:pt x="362227" y="83283"/>
                  </a:lnTo>
                  <a:lnTo>
                    <a:pt x="399812" y="111136"/>
                  </a:lnTo>
                  <a:lnTo>
                    <a:pt x="430521" y="145848"/>
                  </a:lnTo>
                  <a:lnTo>
                    <a:pt x="453157" y="186812"/>
                  </a:lnTo>
                  <a:lnTo>
                    <a:pt x="466521" y="233420"/>
                  </a:lnTo>
                  <a:lnTo>
                    <a:pt x="469417" y="285065"/>
                  </a:lnTo>
                  <a:lnTo>
                    <a:pt x="468597" y="315964"/>
                  </a:lnTo>
                  <a:lnTo>
                    <a:pt x="468510" y="346616"/>
                  </a:lnTo>
                  <a:lnTo>
                    <a:pt x="468616" y="368375"/>
                  </a:lnTo>
                  <a:lnTo>
                    <a:pt x="468760" y="389155"/>
                  </a:lnTo>
                  <a:lnTo>
                    <a:pt x="468767" y="400395"/>
                  </a:lnTo>
                  <a:lnTo>
                    <a:pt x="461582" y="479147"/>
                  </a:lnTo>
                  <a:lnTo>
                    <a:pt x="445878" y="519844"/>
                  </a:lnTo>
                  <a:lnTo>
                    <a:pt x="422337" y="555803"/>
                  </a:lnTo>
                  <a:lnTo>
                    <a:pt x="392199" y="585976"/>
                  </a:lnTo>
                  <a:lnTo>
                    <a:pt x="356706" y="609313"/>
                  </a:lnTo>
                  <a:lnTo>
                    <a:pt x="317097" y="624766"/>
                  </a:lnTo>
                  <a:lnTo>
                    <a:pt x="274612" y="631286"/>
                  </a:lnTo>
                  <a:lnTo>
                    <a:pt x="433255" y="631286"/>
                  </a:lnTo>
                  <a:lnTo>
                    <a:pt x="468903" y="595574"/>
                  </a:lnTo>
                  <a:lnTo>
                    <a:pt x="494466" y="557083"/>
                  </a:lnTo>
                  <a:lnTo>
                    <a:pt x="512915" y="513160"/>
                  </a:lnTo>
                  <a:lnTo>
                    <a:pt x="522998" y="464237"/>
                  </a:lnTo>
                  <a:lnTo>
                    <a:pt x="527242" y="411006"/>
                  </a:lnTo>
                  <a:lnTo>
                    <a:pt x="528863" y="360417"/>
                  </a:lnTo>
                  <a:lnTo>
                    <a:pt x="528743" y="325975"/>
                  </a:lnTo>
                  <a:lnTo>
                    <a:pt x="526592" y="250343"/>
                  </a:lnTo>
                  <a:lnTo>
                    <a:pt x="520478" y="204854"/>
                  </a:lnTo>
                  <a:lnTo>
                    <a:pt x="507303" y="162750"/>
                  </a:lnTo>
                  <a:lnTo>
                    <a:pt x="487822" y="124474"/>
                  </a:lnTo>
                  <a:lnTo>
                    <a:pt x="462787" y="90469"/>
                  </a:lnTo>
                  <a:lnTo>
                    <a:pt x="432951" y="61177"/>
                  </a:lnTo>
                  <a:lnTo>
                    <a:pt x="413171" y="47088"/>
                  </a:lnTo>
                  <a:close/>
                </a:path>
                <a:path w="528954" h="878204">
                  <a:moveTo>
                    <a:pt x="184480" y="228906"/>
                  </a:moveTo>
                  <a:lnTo>
                    <a:pt x="142120" y="244376"/>
                  </a:lnTo>
                  <a:lnTo>
                    <a:pt x="125603" y="280430"/>
                  </a:lnTo>
                  <a:lnTo>
                    <a:pt x="125063" y="322441"/>
                  </a:lnTo>
                  <a:lnTo>
                    <a:pt x="124815" y="368375"/>
                  </a:lnTo>
                  <a:lnTo>
                    <a:pt x="125076" y="400395"/>
                  </a:lnTo>
                  <a:lnTo>
                    <a:pt x="126517" y="440310"/>
                  </a:lnTo>
                  <a:lnTo>
                    <a:pt x="135822" y="481060"/>
                  </a:lnTo>
                  <a:lnTo>
                    <a:pt x="157343" y="516190"/>
                  </a:lnTo>
                  <a:lnTo>
                    <a:pt x="188369" y="543539"/>
                  </a:lnTo>
                  <a:lnTo>
                    <a:pt x="226190" y="560948"/>
                  </a:lnTo>
                  <a:lnTo>
                    <a:pt x="268097" y="566256"/>
                  </a:lnTo>
                  <a:lnTo>
                    <a:pt x="310110" y="558303"/>
                  </a:lnTo>
                  <a:lnTo>
                    <a:pt x="346499" y="538835"/>
                  </a:lnTo>
                  <a:lnTo>
                    <a:pt x="375187" y="509888"/>
                  </a:lnTo>
                  <a:lnTo>
                    <a:pt x="377303" y="505816"/>
                  </a:lnTo>
                  <a:lnTo>
                    <a:pt x="264337" y="505816"/>
                  </a:lnTo>
                  <a:lnTo>
                    <a:pt x="233874" y="500059"/>
                  </a:lnTo>
                  <a:lnTo>
                    <a:pt x="208908" y="483539"/>
                  </a:lnTo>
                  <a:lnTo>
                    <a:pt x="191782" y="458330"/>
                  </a:lnTo>
                  <a:lnTo>
                    <a:pt x="184835" y="426505"/>
                  </a:lnTo>
                  <a:lnTo>
                    <a:pt x="184335" y="400395"/>
                  </a:lnTo>
                  <a:lnTo>
                    <a:pt x="184451" y="315964"/>
                  </a:lnTo>
                  <a:lnTo>
                    <a:pt x="184480" y="228906"/>
                  </a:lnTo>
                  <a:close/>
                </a:path>
                <a:path w="528954" h="878204">
                  <a:moveTo>
                    <a:pt x="363419" y="168809"/>
                  </a:moveTo>
                  <a:lnTo>
                    <a:pt x="198987" y="168809"/>
                  </a:lnTo>
                  <a:lnTo>
                    <a:pt x="251701" y="175147"/>
                  </a:lnTo>
                  <a:lnTo>
                    <a:pt x="293498" y="190965"/>
                  </a:lnTo>
                  <a:lnTo>
                    <a:pt x="337969" y="248206"/>
                  </a:lnTo>
                  <a:lnTo>
                    <a:pt x="343090" y="292799"/>
                  </a:lnTo>
                  <a:lnTo>
                    <a:pt x="343288" y="392340"/>
                  </a:lnTo>
                  <a:lnTo>
                    <a:pt x="342785" y="425502"/>
                  </a:lnTo>
                  <a:lnTo>
                    <a:pt x="336159" y="457450"/>
                  </a:lnTo>
                  <a:lnTo>
                    <a:pt x="319425" y="482785"/>
                  </a:lnTo>
                  <a:lnTo>
                    <a:pt x="294760" y="499557"/>
                  </a:lnTo>
                  <a:lnTo>
                    <a:pt x="264337" y="505816"/>
                  </a:lnTo>
                  <a:lnTo>
                    <a:pt x="377303" y="505816"/>
                  </a:lnTo>
                  <a:lnTo>
                    <a:pt x="394102" y="473497"/>
                  </a:lnTo>
                  <a:lnTo>
                    <a:pt x="401167" y="431699"/>
                  </a:lnTo>
                  <a:lnTo>
                    <a:pt x="401281" y="411006"/>
                  </a:lnTo>
                  <a:lnTo>
                    <a:pt x="401370" y="261532"/>
                  </a:lnTo>
                  <a:lnTo>
                    <a:pt x="398747" y="232558"/>
                  </a:lnTo>
                  <a:lnTo>
                    <a:pt x="390534" y="205996"/>
                  </a:lnTo>
                  <a:lnTo>
                    <a:pt x="376735" y="182467"/>
                  </a:lnTo>
                  <a:lnTo>
                    <a:pt x="363419" y="168809"/>
                  </a:lnTo>
                  <a:close/>
                </a:path>
                <a:path w="528954" h="878204">
                  <a:moveTo>
                    <a:pt x="280669" y="0"/>
                  </a:moveTo>
                  <a:lnTo>
                    <a:pt x="238129" y="916"/>
                  </a:lnTo>
                  <a:lnTo>
                    <a:pt x="195308" y="9201"/>
                  </a:lnTo>
                  <a:lnTo>
                    <a:pt x="152958" y="25299"/>
                  </a:lnTo>
                  <a:lnTo>
                    <a:pt x="129446" y="42267"/>
                  </a:lnTo>
                  <a:lnTo>
                    <a:pt x="120586" y="49315"/>
                  </a:lnTo>
                  <a:lnTo>
                    <a:pt x="160478" y="48440"/>
                  </a:lnTo>
                  <a:lnTo>
                    <a:pt x="198694" y="47088"/>
                  </a:lnTo>
                  <a:lnTo>
                    <a:pt x="413171" y="47088"/>
                  </a:lnTo>
                  <a:lnTo>
                    <a:pt x="399068" y="37042"/>
                  </a:lnTo>
                  <a:lnTo>
                    <a:pt x="361892" y="18505"/>
                  </a:lnTo>
                  <a:lnTo>
                    <a:pt x="322174" y="6010"/>
                  </a:lnTo>
                  <a:lnTo>
                    <a:pt x="280669" y="0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3">
              <a:extLst>
                <a:ext uri="{FF2B5EF4-FFF2-40B4-BE49-F238E27FC236}">
                  <a16:creationId xmlns:a16="http://schemas.microsoft.com/office/drawing/2014/main" id="{42F52B06-F2D3-4D97-9592-C6C652FAEA8C}"/>
                </a:ext>
              </a:extLst>
            </p:cNvPr>
            <p:cNvSpPr/>
            <p:nvPr userDrawn="1"/>
          </p:nvSpPr>
          <p:spPr>
            <a:xfrm>
              <a:off x="4510999" y="2490091"/>
              <a:ext cx="575945" cy="690880"/>
            </a:xfrm>
            <a:custGeom>
              <a:avLst/>
              <a:gdLst/>
              <a:ahLst/>
              <a:cxnLst/>
              <a:rect l="l" t="t" r="r" b="b"/>
              <a:pathLst>
                <a:path w="575945" h="690880">
                  <a:moveTo>
                    <a:pt x="196673" y="253194"/>
                  </a:moveTo>
                  <a:lnTo>
                    <a:pt x="152510" y="257265"/>
                  </a:lnTo>
                  <a:lnTo>
                    <a:pt x="112791" y="269470"/>
                  </a:lnTo>
                  <a:lnTo>
                    <a:pt x="78090" y="288826"/>
                  </a:lnTo>
                  <a:lnTo>
                    <a:pt x="48983" y="314349"/>
                  </a:lnTo>
                  <a:lnTo>
                    <a:pt x="26045" y="345056"/>
                  </a:lnTo>
                  <a:lnTo>
                    <a:pt x="9852" y="379964"/>
                  </a:lnTo>
                  <a:lnTo>
                    <a:pt x="978" y="418090"/>
                  </a:lnTo>
                  <a:lnTo>
                    <a:pt x="0" y="458451"/>
                  </a:lnTo>
                  <a:lnTo>
                    <a:pt x="7491" y="500062"/>
                  </a:lnTo>
                  <a:lnTo>
                    <a:pt x="24029" y="541941"/>
                  </a:lnTo>
                  <a:lnTo>
                    <a:pt x="49907" y="583494"/>
                  </a:lnTo>
                  <a:lnTo>
                    <a:pt x="81393" y="618670"/>
                  </a:lnTo>
                  <a:lnTo>
                    <a:pt x="117522" y="647222"/>
                  </a:lnTo>
                  <a:lnTo>
                    <a:pt x="157329" y="668897"/>
                  </a:lnTo>
                  <a:lnTo>
                    <a:pt x="199851" y="683448"/>
                  </a:lnTo>
                  <a:lnTo>
                    <a:pt x="244123" y="690623"/>
                  </a:lnTo>
                  <a:lnTo>
                    <a:pt x="289182" y="690172"/>
                  </a:lnTo>
                  <a:lnTo>
                    <a:pt x="334062" y="681846"/>
                  </a:lnTo>
                  <a:lnTo>
                    <a:pt x="377800" y="665395"/>
                  </a:lnTo>
                  <a:lnTo>
                    <a:pt x="419431" y="640569"/>
                  </a:lnTo>
                  <a:lnTo>
                    <a:pt x="433337" y="632429"/>
                  </a:lnTo>
                  <a:lnTo>
                    <a:pt x="436483" y="631642"/>
                  </a:lnTo>
                  <a:lnTo>
                    <a:pt x="250324" y="631642"/>
                  </a:lnTo>
                  <a:lnTo>
                    <a:pt x="202484" y="621885"/>
                  </a:lnTo>
                  <a:lnTo>
                    <a:pt x="155385" y="599739"/>
                  </a:lnTo>
                  <a:lnTo>
                    <a:pt x="118049" y="570780"/>
                  </a:lnTo>
                  <a:lnTo>
                    <a:pt x="88729" y="535745"/>
                  </a:lnTo>
                  <a:lnTo>
                    <a:pt x="68697" y="497094"/>
                  </a:lnTo>
                  <a:lnTo>
                    <a:pt x="59228" y="457288"/>
                  </a:lnTo>
                  <a:lnTo>
                    <a:pt x="61596" y="418789"/>
                  </a:lnTo>
                  <a:lnTo>
                    <a:pt x="77394" y="380339"/>
                  </a:lnTo>
                  <a:lnTo>
                    <a:pt x="103395" y="349219"/>
                  </a:lnTo>
                  <a:lnTo>
                    <a:pt x="137093" y="326352"/>
                  </a:lnTo>
                  <a:lnTo>
                    <a:pt x="175986" y="312662"/>
                  </a:lnTo>
                  <a:lnTo>
                    <a:pt x="217567" y="309074"/>
                  </a:lnTo>
                  <a:lnTo>
                    <a:pt x="363150" y="309074"/>
                  </a:lnTo>
                  <a:lnTo>
                    <a:pt x="342083" y="287638"/>
                  </a:lnTo>
                  <a:lnTo>
                    <a:pt x="302184" y="267519"/>
                  </a:lnTo>
                  <a:lnTo>
                    <a:pt x="276483" y="260990"/>
                  </a:lnTo>
                  <a:lnTo>
                    <a:pt x="250067" y="256599"/>
                  </a:lnTo>
                  <a:lnTo>
                    <a:pt x="223332" y="254087"/>
                  </a:lnTo>
                  <a:lnTo>
                    <a:pt x="196673" y="253194"/>
                  </a:lnTo>
                  <a:close/>
                </a:path>
                <a:path w="575945" h="690880">
                  <a:moveTo>
                    <a:pt x="575341" y="629149"/>
                  </a:moveTo>
                  <a:lnTo>
                    <a:pt x="446452" y="629149"/>
                  </a:lnTo>
                  <a:lnTo>
                    <a:pt x="460073" y="630493"/>
                  </a:lnTo>
                  <a:lnTo>
                    <a:pt x="475501" y="636226"/>
                  </a:lnTo>
                  <a:lnTo>
                    <a:pt x="498360" y="645169"/>
                  </a:lnTo>
                  <a:lnTo>
                    <a:pt x="522647" y="652155"/>
                  </a:lnTo>
                  <a:lnTo>
                    <a:pt x="548310" y="658479"/>
                  </a:lnTo>
                  <a:lnTo>
                    <a:pt x="575298" y="665436"/>
                  </a:lnTo>
                  <a:lnTo>
                    <a:pt x="575341" y="629149"/>
                  </a:lnTo>
                  <a:close/>
                </a:path>
                <a:path w="575945" h="690880">
                  <a:moveTo>
                    <a:pt x="437389" y="537445"/>
                  </a:moveTo>
                  <a:lnTo>
                    <a:pt x="386723" y="588649"/>
                  </a:lnTo>
                  <a:lnTo>
                    <a:pt x="343601" y="614817"/>
                  </a:lnTo>
                  <a:lnTo>
                    <a:pt x="297749" y="629217"/>
                  </a:lnTo>
                  <a:lnTo>
                    <a:pt x="250324" y="631642"/>
                  </a:lnTo>
                  <a:lnTo>
                    <a:pt x="436483" y="631642"/>
                  </a:lnTo>
                  <a:lnTo>
                    <a:pt x="446452" y="629149"/>
                  </a:lnTo>
                  <a:lnTo>
                    <a:pt x="575341" y="629149"/>
                  </a:lnTo>
                  <a:lnTo>
                    <a:pt x="575389" y="588969"/>
                  </a:lnTo>
                  <a:lnTo>
                    <a:pt x="513944" y="588969"/>
                  </a:lnTo>
                  <a:lnTo>
                    <a:pt x="502353" y="583784"/>
                  </a:lnTo>
                  <a:lnTo>
                    <a:pt x="491606" y="579128"/>
                  </a:lnTo>
                  <a:lnTo>
                    <a:pt x="454919" y="554205"/>
                  </a:lnTo>
                  <a:lnTo>
                    <a:pt x="446310" y="545901"/>
                  </a:lnTo>
                  <a:lnTo>
                    <a:pt x="437389" y="537445"/>
                  </a:lnTo>
                  <a:close/>
                </a:path>
                <a:path w="575945" h="690880">
                  <a:moveTo>
                    <a:pt x="431669" y="58985"/>
                  </a:moveTo>
                  <a:lnTo>
                    <a:pt x="225197" y="58985"/>
                  </a:lnTo>
                  <a:lnTo>
                    <a:pt x="277286" y="60085"/>
                  </a:lnTo>
                  <a:lnTo>
                    <a:pt x="325118" y="70057"/>
                  </a:lnTo>
                  <a:lnTo>
                    <a:pt x="367711" y="88381"/>
                  </a:lnTo>
                  <a:lnTo>
                    <a:pt x="404080" y="114534"/>
                  </a:lnTo>
                  <a:lnTo>
                    <a:pt x="433242" y="147995"/>
                  </a:lnTo>
                  <a:lnTo>
                    <a:pt x="454215" y="188242"/>
                  </a:lnTo>
                  <a:lnTo>
                    <a:pt x="466014" y="234753"/>
                  </a:lnTo>
                  <a:lnTo>
                    <a:pt x="469933" y="282702"/>
                  </a:lnTo>
                  <a:lnTo>
                    <a:pt x="470090" y="337358"/>
                  </a:lnTo>
                  <a:lnTo>
                    <a:pt x="469556" y="371002"/>
                  </a:lnTo>
                  <a:lnTo>
                    <a:pt x="469506" y="385007"/>
                  </a:lnTo>
                  <a:lnTo>
                    <a:pt x="470256" y="428352"/>
                  </a:lnTo>
                  <a:lnTo>
                    <a:pt x="483027" y="480089"/>
                  </a:lnTo>
                  <a:lnTo>
                    <a:pt x="509490" y="514235"/>
                  </a:lnTo>
                  <a:lnTo>
                    <a:pt x="515909" y="537233"/>
                  </a:lnTo>
                  <a:lnTo>
                    <a:pt x="516018" y="562025"/>
                  </a:lnTo>
                  <a:lnTo>
                    <a:pt x="513944" y="588969"/>
                  </a:lnTo>
                  <a:lnTo>
                    <a:pt x="575389" y="588969"/>
                  </a:lnTo>
                  <a:lnTo>
                    <a:pt x="575272" y="545901"/>
                  </a:lnTo>
                  <a:lnTo>
                    <a:pt x="574587" y="491954"/>
                  </a:lnTo>
                  <a:lnTo>
                    <a:pt x="559207" y="472790"/>
                  </a:lnTo>
                  <a:lnTo>
                    <a:pt x="544338" y="461799"/>
                  </a:lnTo>
                  <a:lnTo>
                    <a:pt x="534604" y="448387"/>
                  </a:lnTo>
                  <a:lnTo>
                    <a:pt x="529389" y="432460"/>
                  </a:lnTo>
                  <a:lnTo>
                    <a:pt x="528123" y="414547"/>
                  </a:lnTo>
                  <a:lnTo>
                    <a:pt x="528265" y="404013"/>
                  </a:lnTo>
                  <a:lnTo>
                    <a:pt x="528720" y="379680"/>
                  </a:lnTo>
                  <a:lnTo>
                    <a:pt x="528836" y="371002"/>
                  </a:lnTo>
                  <a:lnTo>
                    <a:pt x="529064" y="345056"/>
                  </a:lnTo>
                  <a:lnTo>
                    <a:pt x="528942" y="299070"/>
                  </a:lnTo>
                  <a:lnTo>
                    <a:pt x="528079" y="260801"/>
                  </a:lnTo>
                  <a:lnTo>
                    <a:pt x="522960" y="209579"/>
                  </a:lnTo>
                  <a:lnTo>
                    <a:pt x="510012" y="161368"/>
                  </a:lnTo>
                  <a:lnTo>
                    <a:pt x="487708" y="116931"/>
                  </a:lnTo>
                  <a:lnTo>
                    <a:pt x="454521" y="77032"/>
                  </a:lnTo>
                  <a:lnTo>
                    <a:pt x="431669" y="58985"/>
                  </a:lnTo>
                  <a:close/>
                </a:path>
                <a:path w="575945" h="690880">
                  <a:moveTo>
                    <a:pt x="183223" y="371596"/>
                  </a:moveTo>
                  <a:lnTo>
                    <a:pt x="157127" y="379680"/>
                  </a:lnTo>
                  <a:lnTo>
                    <a:pt x="140245" y="394150"/>
                  </a:lnTo>
                  <a:lnTo>
                    <a:pt x="130704" y="413617"/>
                  </a:lnTo>
                  <a:lnTo>
                    <a:pt x="126632" y="436696"/>
                  </a:lnTo>
                  <a:lnTo>
                    <a:pt x="131050" y="475408"/>
                  </a:lnTo>
                  <a:lnTo>
                    <a:pt x="149040" y="509962"/>
                  </a:lnTo>
                  <a:lnTo>
                    <a:pt x="178077" y="538003"/>
                  </a:lnTo>
                  <a:lnTo>
                    <a:pt x="215641" y="557173"/>
                  </a:lnTo>
                  <a:lnTo>
                    <a:pt x="259208" y="565119"/>
                  </a:lnTo>
                  <a:lnTo>
                    <a:pt x="307484" y="557767"/>
                  </a:lnTo>
                  <a:lnTo>
                    <a:pt x="349957" y="534499"/>
                  </a:lnTo>
                  <a:lnTo>
                    <a:pt x="376471" y="505212"/>
                  </a:lnTo>
                  <a:lnTo>
                    <a:pt x="260619" y="505212"/>
                  </a:lnTo>
                  <a:lnTo>
                    <a:pt x="238405" y="499688"/>
                  </a:lnTo>
                  <a:lnTo>
                    <a:pt x="198173" y="468191"/>
                  </a:lnTo>
                  <a:lnTo>
                    <a:pt x="185344" y="414547"/>
                  </a:lnTo>
                  <a:lnTo>
                    <a:pt x="185054" y="404013"/>
                  </a:lnTo>
                  <a:lnTo>
                    <a:pt x="184517" y="393400"/>
                  </a:lnTo>
                  <a:lnTo>
                    <a:pt x="183223" y="371596"/>
                  </a:lnTo>
                  <a:close/>
                </a:path>
                <a:path w="575945" h="690880">
                  <a:moveTo>
                    <a:pt x="363150" y="309074"/>
                  </a:moveTo>
                  <a:lnTo>
                    <a:pt x="217567" y="309074"/>
                  </a:lnTo>
                  <a:lnTo>
                    <a:pt x="259334" y="316510"/>
                  </a:lnTo>
                  <a:lnTo>
                    <a:pt x="298781" y="335896"/>
                  </a:lnTo>
                  <a:lnTo>
                    <a:pt x="330486" y="371002"/>
                  </a:lnTo>
                  <a:lnTo>
                    <a:pt x="343974" y="410839"/>
                  </a:lnTo>
                  <a:lnTo>
                    <a:pt x="343831" y="436187"/>
                  </a:lnTo>
                  <a:lnTo>
                    <a:pt x="318593" y="482061"/>
                  </a:lnTo>
                  <a:lnTo>
                    <a:pt x="281390" y="503576"/>
                  </a:lnTo>
                  <a:lnTo>
                    <a:pt x="260619" y="505212"/>
                  </a:lnTo>
                  <a:lnTo>
                    <a:pt x="376471" y="505212"/>
                  </a:lnTo>
                  <a:lnTo>
                    <a:pt x="382421" y="498639"/>
                  </a:lnTo>
                  <a:lnTo>
                    <a:pt x="400673" y="453511"/>
                  </a:lnTo>
                  <a:lnTo>
                    <a:pt x="403696" y="405119"/>
                  </a:lnTo>
                  <a:lnTo>
                    <a:pt x="394099" y="359381"/>
                  </a:lnTo>
                  <a:lnTo>
                    <a:pt x="373141" y="319240"/>
                  </a:lnTo>
                  <a:lnTo>
                    <a:pt x="363150" y="309074"/>
                  </a:lnTo>
                  <a:close/>
                </a:path>
                <a:path w="575945" h="690880">
                  <a:moveTo>
                    <a:pt x="372896" y="187754"/>
                  </a:moveTo>
                  <a:lnTo>
                    <a:pt x="215324" y="187754"/>
                  </a:lnTo>
                  <a:lnTo>
                    <a:pt x="254991" y="188144"/>
                  </a:lnTo>
                  <a:lnTo>
                    <a:pt x="294410" y="193703"/>
                  </a:lnTo>
                  <a:lnTo>
                    <a:pt x="331886" y="206545"/>
                  </a:lnTo>
                  <a:lnTo>
                    <a:pt x="367319" y="226605"/>
                  </a:lnTo>
                  <a:lnTo>
                    <a:pt x="400609" y="253816"/>
                  </a:lnTo>
                  <a:lnTo>
                    <a:pt x="388535" y="214088"/>
                  </a:lnTo>
                  <a:lnTo>
                    <a:pt x="372896" y="187754"/>
                  </a:lnTo>
                  <a:close/>
                </a:path>
                <a:path w="575945" h="690880">
                  <a:moveTo>
                    <a:pt x="237550" y="0"/>
                  </a:moveTo>
                  <a:lnTo>
                    <a:pt x="191329" y="3862"/>
                  </a:lnTo>
                  <a:lnTo>
                    <a:pt x="146841" y="13092"/>
                  </a:lnTo>
                  <a:lnTo>
                    <a:pt x="105233" y="27235"/>
                  </a:lnTo>
                  <a:lnTo>
                    <a:pt x="93599" y="77032"/>
                  </a:lnTo>
                  <a:lnTo>
                    <a:pt x="93485" y="194710"/>
                  </a:lnTo>
                  <a:lnTo>
                    <a:pt x="175310" y="189508"/>
                  </a:lnTo>
                  <a:lnTo>
                    <a:pt x="215324" y="187754"/>
                  </a:lnTo>
                  <a:lnTo>
                    <a:pt x="372896" y="187754"/>
                  </a:lnTo>
                  <a:lnTo>
                    <a:pt x="369676" y="182333"/>
                  </a:lnTo>
                  <a:lnTo>
                    <a:pt x="343516" y="158237"/>
                  </a:lnTo>
                  <a:lnTo>
                    <a:pt x="309535" y="141486"/>
                  </a:lnTo>
                  <a:lnTo>
                    <a:pt x="268895" y="132150"/>
                  </a:lnTo>
                  <a:lnTo>
                    <a:pt x="155487" y="132150"/>
                  </a:lnTo>
                  <a:lnTo>
                    <a:pt x="152748" y="94747"/>
                  </a:lnTo>
                  <a:lnTo>
                    <a:pt x="157620" y="74500"/>
                  </a:lnTo>
                  <a:lnTo>
                    <a:pt x="174675" y="65219"/>
                  </a:lnTo>
                  <a:lnTo>
                    <a:pt x="208484" y="60713"/>
                  </a:lnTo>
                  <a:lnTo>
                    <a:pt x="214034" y="60192"/>
                  </a:lnTo>
                  <a:lnTo>
                    <a:pt x="219622" y="59341"/>
                  </a:lnTo>
                  <a:lnTo>
                    <a:pt x="225197" y="58985"/>
                  </a:lnTo>
                  <a:lnTo>
                    <a:pt x="431669" y="58985"/>
                  </a:lnTo>
                  <a:lnTo>
                    <a:pt x="416834" y="47270"/>
                  </a:lnTo>
                  <a:lnTo>
                    <a:pt x="375147" y="25139"/>
                  </a:lnTo>
                  <a:lnTo>
                    <a:pt x="330606" y="10185"/>
                  </a:lnTo>
                  <a:lnTo>
                    <a:pt x="284358" y="1956"/>
                  </a:lnTo>
                  <a:lnTo>
                    <a:pt x="237550" y="0"/>
                  </a:lnTo>
                  <a:close/>
                </a:path>
                <a:path w="575945" h="690880">
                  <a:moveTo>
                    <a:pt x="216038" y="128757"/>
                  </a:moveTo>
                  <a:lnTo>
                    <a:pt x="155487" y="132150"/>
                  </a:lnTo>
                  <a:lnTo>
                    <a:pt x="268895" y="132150"/>
                  </a:lnTo>
                  <a:lnTo>
                    <a:pt x="267215" y="131764"/>
                  </a:lnTo>
                  <a:lnTo>
                    <a:pt x="216038" y="128757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4">
              <a:extLst>
                <a:ext uri="{FF2B5EF4-FFF2-40B4-BE49-F238E27FC236}">
                  <a16:creationId xmlns:a16="http://schemas.microsoft.com/office/drawing/2014/main" id="{5CCD83AC-5FF7-4DDF-8749-CBE4C95EF019}"/>
                </a:ext>
              </a:extLst>
            </p:cNvPr>
            <p:cNvSpPr/>
            <p:nvPr userDrawn="1"/>
          </p:nvSpPr>
          <p:spPr>
            <a:xfrm>
              <a:off x="7106487" y="2489306"/>
              <a:ext cx="529590" cy="692150"/>
            </a:xfrm>
            <a:custGeom>
              <a:avLst/>
              <a:gdLst/>
              <a:ahLst/>
              <a:cxnLst/>
              <a:rect l="l" t="t" r="r" b="b"/>
              <a:pathLst>
                <a:path w="529590" h="692150">
                  <a:moveTo>
                    <a:pt x="251474" y="0"/>
                  </a:moveTo>
                  <a:lnTo>
                    <a:pt x="202950" y="6619"/>
                  </a:lnTo>
                  <a:lnTo>
                    <a:pt x="157541" y="21226"/>
                  </a:lnTo>
                  <a:lnTo>
                    <a:pt x="116269" y="43345"/>
                  </a:lnTo>
                  <a:lnTo>
                    <a:pt x="80153" y="72500"/>
                  </a:lnTo>
                  <a:lnTo>
                    <a:pt x="50214" y="108216"/>
                  </a:lnTo>
                  <a:lnTo>
                    <a:pt x="27473" y="150015"/>
                  </a:lnTo>
                  <a:lnTo>
                    <a:pt x="12951" y="197423"/>
                  </a:lnTo>
                  <a:lnTo>
                    <a:pt x="5478" y="244514"/>
                  </a:lnTo>
                  <a:lnTo>
                    <a:pt x="1379" y="292443"/>
                  </a:lnTo>
                  <a:lnTo>
                    <a:pt x="0" y="340830"/>
                  </a:lnTo>
                  <a:lnTo>
                    <a:pt x="588" y="382730"/>
                  </a:lnTo>
                  <a:lnTo>
                    <a:pt x="2766" y="437441"/>
                  </a:lnTo>
                  <a:lnTo>
                    <a:pt x="8954" y="483959"/>
                  </a:lnTo>
                  <a:lnTo>
                    <a:pt x="21895" y="526870"/>
                  </a:lnTo>
                  <a:lnTo>
                    <a:pt x="40904" y="565765"/>
                  </a:lnTo>
                  <a:lnTo>
                    <a:pt x="65295" y="600237"/>
                  </a:lnTo>
                  <a:lnTo>
                    <a:pt x="94384" y="629879"/>
                  </a:lnTo>
                  <a:lnTo>
                    <a:pt x="127486" y="654284"/>
                  </a:lnTo>
                  <a:lnTo>
                    <a:pt x="163917" y="673044"/>
                  </a:lnTo>
                  <a:lnTo>
                    <a:pt x="202991" y="685752"/>
                  </a:lnTo>
                  <a:lnTo>
                    <a:pt x="244024" y="692001"/>
                  </a:lnTo>
                  <a:lnTo>
                    <a:pt x="286332" y="691384"/>
                  </a:lnTo>
                  <a:lnTo>
                    <a:pt x="329229" y="683492"/>
                  </a:lnTo>
                  <a:lnTo>
                    <a:pt x="372031" y="667920"/>
                  </a:lnTo>
                  <a:lnTo>
                    <a:pt x="396880" y="651984"/>
                  </a:lnTo>
                  <a:lnTo>
                    <a:pt x="402948" y="647715"/>
                  </a:lnTo>
                  <a:lnTo>
                    <a:pt x="297025" y="647715"/>
                  </a:lnTo>
                  <a:lnTo>
                    <a:pt x="246733" y="641688"/>
                  </a:lnTo>
                  <a:lnTo>
                    <a:pt x="199808" y="626670"/>
                  </a:lnTo>
                  <a:lnTo>
                    <a:pt x="157559" y="603643"/>
                  </a:lnTo>
                  <a:lnTo>
                    <a:pt x="121295" y="573589"/>
                  </a:lnTo>
                  <a:lnTo>
                    <a:pt x="92325" y="537491"/>
                  </a:lnTo>
                  <a:lnTo>
                    <a:pt x="71958" y="496331"/>
                  </a:lnTo>
                  <a:lnTo>
                    <a:pt x="61503" y="451093"/>
                  </a:lnTo>
                  <a:lnTo>
                    <a:pt x="58442" y="405478"/>
                  </a:lnTo>
                  <a:lnTo>
                    <a:pt x="58081" y="359556"/>
                  </a:lnTo>
                  <a:lnTo>
                    <a:pt x="58967" y="313499"/>
                  </a:lnTo>
                  <a:lnTo>
                    <a:pt x="59649" y="267477"/>
                  </a:lnTo>
                  <a:lnTo>
                    <a:pt x="65531" y="219421"/>
                  </a:lnTo>
                  <a:lnTo>
                    <a:pt x="81975" y="174567"/>
                  </a:lnTo>
                  <a:lnTo>
                    <a:pt x="107525" y="134704"/>
                  </a:lnTo>
                  <a:lnTo>
                    <a:pt x="140722" y="101624"/>
                  </a:lnTo>
                  <a:lnTo>
                    <a:pt x="180109" y="77115"/>
                  </a:lnTo>
                  <a:lnTo>
                    <a:pt x="224228" y="62968"/>
                  </a:lnTo>
                  <a:lnTo>
                    <a:pt x="274065" y="59865"/>
                  </a:lnTo>
                  <a:lnTo>
                    <a:pt x="432231" y="59865"/>
                  </a:lnTo>
                  <a:lnTo>
                    <a:pt x="427314" y="55187"/>
                  </a:lnTo>
                  <a:lnTo>
                    <a:pt x="389298" y="29907"/>
                  </a:lnTo>
                  <a:lnTo>
                    <a:pt x="347279" y="11823"/>
                  </a:lnTo>
                  <a:lnTo>
                    <a:pt x="302092" y="1843"/>
                  </a:lnTo>
                  <a:lnTo>
                    <a:pt x="251474" y="0"/>
                  </a:lnTo>
                  <a:close/>
                </a:path>
                <a:path w="529590" h="692150">
                  <a:moveTo>
                    <a:pt x="399437" y="640399"/>
                  </a:moveTo>
                  <a:lnTo>
                    <a:pt x="348207" y="645333"/>
                  </a:lnTo>
                  <a:lnTo>
                    <a:pt x="322601" y="647272"/>
                  </a:lnTo>
                  <a:lnTo>
                    <a:pt x="297025" y="647715"/>
                  </a:lnTo>
                  <a:lnTo>
                    <a:pt x="402948" y="647715"/>
                  </a:lnTo>
                  <a:lnTo>
                    <a:pt x="404987" y="646279"/>
                  </a:lnTo>
                  <a:lnTo>
                    <a:pt x="403120" y="644324"/>
                  </a:lnTo>
                  <a:lnTo>
                    <a:pt x="401292" y="642355"/>
                  </a:lnTo>
                  <a:lnTo>
                    <a:pt x="399437" y="640399"/>
                  </a:lnTo>
                  <a:close/>
                </a:path>
                <a:path w="529590" h="692150">
                  <a:moveTo>
                    <a:pt x="265148" y="125656"/>
                  </a:moveTo>
                  <a:lnTo>
                    <a:pt x="221776" y="132283"/>
                  </a:lnTo>
                  <a:lnTo>
                    <a:pt x="184062" y="151331"/>
                  </a:lnTo>
                  <a:lnTo>
                    <a:pt x="154199" y="180723"/>
                  </a:lnTo>
                  <a:lnTo>
                    <a:pt x="134382" y="218381"/>
                  </a:lnTo>
                  <a:lnTo>
                    <a:pt x="126807" y="262231"/>
                  </a:lnTo>
                  <a:lnTo>
                    <a:pt x="125883" y="304809"/>
                  </a:lnTo>
                  <a:lnTo>
                    <a:pt x="125259" y="340830"/>
                  </a:lnTo>
                  <a:lnTo>
                    <a:pt x="125269" y="359556"/>
                  </a:lnTo>
                  <a:lnTo>
                    <a:pt x="128125" y="431370"/>
                  </a:lnTo>
                  <a:lnTo>
                    <a:pt x="139505" y="477169"/>
                  </a:lnTo>
                  <a:lnTo>
                    <a:pt x="162405" y="517438"/>
                  </a:lnTo>
                  <a:lnTo>
                    <a:pt x="200815" y="552473"/>
                  </a:lnTo>
                  <a:lnTo>
                    <a:pt x="245336" y="571856"/>
                  </a:lnTo>
                  <a:lnTo>
                    <a:pt x="294114" y="579758"/>
                  </a:lnTo>
                  <a:lnTo>
                    <a:pt x="345297" y="580354"/>
                  </a:lnTo>
                  <a:lnTo>
                    <a:pt x="389962" y="574206"/>
                  </a:lnTo>
                  <a:lnTo>
                    <a:pt x="430190" y="559202"/>
                  </a:lnTo>
                  <a:lnTo>
                    <a:pt x="464850" y="536008"/>
                  </a:lnTo>
                  <a:lnTo>
                    <a:pt x="477334" y="522296"/>
                  </a:lnTo>
                  <a:lnTo>
                    <a:pt x="329495" y="522296"/>
                  </a:lnTo>
                  <a:lnTo>
                    <a:pt x="284960" y="518810"/>
                  </a:lnTo>
                  <a:lnTo>
                    <a:pt x="244822" y="505737"/>
                  </a:lnTo>
                  <a:lnTo>
                    <a:pt x="204269" y="472339"/>
                  </a:lnTo>
                  <a:lnTo>
                    <a:pt x="187119" y="431370"/>
                  </a:lnTo>
                  <a:lnTo>
                    <a:pt x="185234" y="388075"/>
                  </a:lnTo>
                  <a:lnTo>
                    <a:pt x="184607" y="347418"/>
                  </a:lnTo>
                  <a:lnTo>
                    <a:pt x="184703" y="331443"/>
                  </a:lnTo>
                  <a:lnTo>
                    <a:pt x="186497" y="257952"/>
                  </a:lnTo>
                  <a:lnTo>
                    <a:pt x="198631" y="220783"/>
                  </a:lnTo>
                  <a:lnTo>
                    <a:pt x="262828" y="186003"/>
                  </a:lnTo>
                  <a:lnTo>
                    <a:pt x="377707" y="186003"/>
                  </a:lnTo>
                  <a:lnTo>
                    <a:pt x="375593" y="181920"/>
                  </a:lnTo>
                  <a:lnTo>
                    <a:pt x="345988" y="152264"/>
                  </a:lnTo>
                  <a:lnTo>
                    <a:pt x="308457" y="132805"/>
                  </a:lnTo>
                  <a:lnTo>
                    <a:pt x="265148" y="125656"/>
                  </a:lnTo>
                  <a:close/>
                </a:path>
                <a:path w="529590" h="692150">
                  <a:moveTo>
                    <a:pt x="432231" y="59865"/>
                  </a:moveTo>
                  <a:lnTo>
                    <a:pt x="274065" y="59865"/>
                  </a:lnTo>
                  <a:lnTo>
                    <a:pt x="321839" y="68245"/>
                  </a:lnTo>
                  <a:lnTo>
                    <a:pt x="365763" y="87175"/>
                  </a:lnTo>
                  <a:lnTo>
                    <a:pt x="404054" y="115718"/>
                  </a:lnTo>
                  <a:lnTo>
                    <a:pt x="434924" y="152940"/>
                  </a:lnTo>
                  <a:lnTo>
                    <a:pt x="456587" y="197906"/>
                  </a:lnTo>
                  <a:lnTo>
                    <a:pt x="468888" y="252848"/>
                  </a:lnTo>
                  <a:lnTo>
                    <a:pt x="471721" y="308485"/>
                  </a:lnTo>
                  <a:lnTo>
                    <a:pt x="469337" y="364427"/>
                  </a:lnTo>
                  <a:lnTo>
                    <a:pt x="465985" y="420283"/>
                  </a:lnTo>
                  <a:lnTo>
                    <a:pt x="449885" y="456536"/>
                  </a:lnTo>
                  <a:lnTo>
                    <a:pt x="412839" y="497639"/>
                  </a:lnTo>
                  <a:lnTo>
                    <a:pt x="373699" y="515478"/>
                  </a:lnTo>
                  <a:lnTo>
                    <a:pt x="329495" y="522296"/>
                  </a:lnTo>
                  <a:lnTo>
                    <a:pt x="477334" y="522296"/>
                  </a:lnTo>
                  <a:lnTo>
                    <a:pt x="512954" y="467712"/>
                  </a:lnTo>
                  <a:lnTo>
                    <a:pt x="524139" y="423941"/>
                  </a:lnTo>
                  <a:lnTo>
                    <a:pt x="528055" y="382730"/>
                  </a:lnTo>
                  <a:lnTo>
                    <a:pt x="529246" y="344689"/>
                  </a:lnTo>
                  <a:lnTo>
                    <a:pt x="529145" y="313499"/>
                  </a:lnTo>
                  <a:lnTo>
                    <a:pt x="528088" y="257723"/>
                  </a:lnTo>
                  <a:lnTo>
                    <a:pt x="522628" y="210093"/>
                  </a:lnTo>
                  <a:lnTo>
                    <a:pt x="508984" y="165115"/>
                  </a:lnTo>
                  <a:lnTo>
                    <a:pt x="487993" y="123700"/>
                  </a:lnTo>
                  <a:lnTo>
                    <a:pt x="460491" y="86754"/>
                  </a:lnTo>
                  <a:lnTo>
                    <a:pt x="432231" y="59865"/>
                  </a:lnTo>
                  <a:close/>
                </a:path>
                <a:path w="529590" h="692150">
                  <a:moveTo>
                    <a:pt x="377707" y="186003"/>
                  </a:moveTo>
                  <a:lnTo>
                    <a:pt x="262828" y="186003"/>
                  </a:lnTo>
                  <a:lnTo>
                    <a:pt x="300593" y="195455"/>
                  </a:lnTo>
                  <a:lnTo>
                    <a:pt x="320288" y="209800"/>
                  </a:lnTo>
                  <a:lnTo>
                    <a:pt x="334086" y="227532"/>
                  </a:lnTo>
                  <a:lnTo>
                    <a:pt x="342127" y="248726"/>
                  </a:lnTo>
                  <a:lnTo>
                    <a:pt x="344548" y="273458"/>
                  </a:lnTo>
                  <a:lnTo>
                    <a:pt x="344325" y="301289"/>
                  </a:lnTo>
                  <a:lnTo>
                    <a:pt x="344204" y="399493"/>
                  </a:lnTo>
                  <a:lnTo>
                    <a:pt x="344319" y="463095"/>
                  </a:lnTo>
                  <a:lnTo>
                    <a:pt x="374518" y="454227"/>
                  </a:lnTo>
                  <a:lnTo>
                    <a:pt x="392151" y="442910"/>
                  </a:lnTo>
                  <a:lnTo>
                    <a:pt x="400416" y="425785"/>
                  </a:lnTo>
                  <a:lnTo>
                    <a:pt x="402511" y="399493"/>
                  </a:lnTo>
                  <a:lnTo>
                    <a:pt x="402637" y="359556"/>
                  </a:lnTo>
                  <a:lnTo>
                    <a:pt x="402645" y="292443"/>
                  </a:lnTo>
                  <a:lnTo>
                    <a:pt x="402447" y="263374"/>
                  </a:lnTo>
                  <a:lnTo>
                    <a:pt x="395129" y="219662"/>
                  </a:lnTo>
                  <a:lnTo>
                    <a:pt x="377707" y="186003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5">
              <a:extLst>
                <a:ext uri="{FF2B5EF4-FFF2-40B4-BE49-F238E27FC236}">
                  <a16:creationId xmlns:a16="http://schemas.microsoft.com/office/drawing/2014/main" id="{E8A3A0CC-F4F6-4077-94EC-F8CB07FDD93D}"/>
                </a:ext>
              </a:extLst>
            </p:cNvPr>
            <p:cNvSpPr/>
            <p:nvPr userDrawn="1"/>
          </p:nvSpPr>
          <p:spPr>
            <a:xfrm>
              <a:off x="6449873" y="2490417"/>
              <a:ext cx="527050" cy="690880"/>
            </a:xfrm>
            <a:custGeom>
              <a:avLst/>
              <a:gdLst/>
              <a:ahLst/>
              <a:cxnLst/>
              <a:rect l="l" t="t" r="r" b="b"/>
              <a:pathLst>
                <a:path w="527050" h="690880">
                  <a:moveTo>
                    <a:pt x="203535" y="106817"/>
                  </a:moveTo>
                  <a:lnTo>
                    <a:pt x="156096" y="111190"/>
                  </a:lnTo>
                  <a:lnTo>
                    <a:pt x="112577" y="124760"/>
                  </a:lnTo>
                  <a:lnTo>
                    <a:pt x="74500" y="146905"/>
                  </a:lnTo>
                  <a:lnTo>
                    <a:pt x="43385" y="177006"/>
                  </a:lnTo>
                  <a:lnTo>
                    <a:pt x="20753" y="214441"/>
                  </a:lnTo>
                  <a:lnTo>
                    <a:pt x="8124" y="258590"/>
                  </a:lnTo>
                  <a:lnTo>
                    <a:pt x="1990" y="313152"/>
                  </a:lnTo>
                  <a:lnTo>
                    <a:pt x="0" y="368613"/>
                  </a:lnTo>
                  <a:lnTo>
                    <a:pt x="2481" y="423964"/>
                  </a:lnTo>
                  <a:lnTo>
                    <a:pt x="9763" y="478198"/>
                  </a:lnTo>
                  <a:lnTo>
                    <a:pt x="22351" y="524704"/>
                  </a:lnTo>
                  <a:lnTo>
                    <a:pt x="41762" y="566201"/>
                  </a:lnTo>
                  <a:lnTo>
                    <a:pt x="67309" y="602340"/>
                  </a:lnTo>
                  <a:lnTo>
                    <a:pt x="98307" y="632777"/>
                  </a:lnTo>
                  <a:lnTo>
                    <a:pt x="134071" y="657162"/>
                  </a:lnTo>
                  <a:lnTo>
                    <a:pt x="173916" y="675150"/>
                  </a:lnTo>
                  <a:lnTo>
                    <a:pt x="217157" y="686392"/>
                  </a:lnTo>
                  <a:lnTo>
                    <a:pt x="263107" y="690542"/>
                  </a:lnTo>
                  <a:lnTo>
                    <a:pt x="311083" y="687253"/>
                  </a:lnTo>
                  <a:lnTo>
                    <a:pt x="353022" y="676803"/>
                  </a:lnTo>
                  <a:lnTo>
                    <a:pt x="392570" y="658621"/>
                  </a:lnTo>
                  <a:lnTo>
                    <a:pt x="428779" y="633697"/>
                  </a:lnTo>
                  <a:lnTo>
                    <a:pt x="431527" y="631055"/>
                  </a:lnTo>
                  <a:lnTo>
                    <a:pt x="250440" y="631055"/>
                  </a:lnTo>
                  <a:lnTo>
                    <a:pt x="203381" y="619863"/>
                  </a:lnTo>
                  <a:lnTo>
                    <a:pt x="161204" y="600868"/>
                  </a:lnTo>
                  <a:lnTo>
                    <a:pt x="125115" y="574799"/>
                  </a:lnTo>
                  <a:lnTo>
                    <a:pt x="96319" y="542383"/>
                  </a:lnTo>
                  <a:lnTo>
                    <a:pt x="76021" y="504348"/>
                  </a:lnTo>
                  <a:lnTo>
                    <a:pt x="65427" y="461421"/>
                  </a:lnTo>
                  <a:lnTo>
                    <a:pt x="61904" y="415047"/>
                  </a:lnTo>
                  <a:lnTo>
                    <a:pt x="61401" y="368613"/>
                  </a:lnTo>
                  <a:lnTo>
                    <a:pt x="62630" y="321413"/>
                  </a:lnTo>
                  <a:lnTo>
                    <a:pt x="64322" y="274617"/>
                  </a:lnTo>
                  <a:lnTo>
                    <a:pt x="83842" y="228706"/>
                  </a:lnTo>
                  <a:lnTo>
                    <a:pt x="112481" y="198385"/>
                  </a:lnTo>
                  <a:lnTo>
                    <a:pt x="148684" y="178406"/>
                  </a:lnTo>
                  <a:lnTo>
                    <a:pt x="189459" y="168707"/>
                  </a:lnTo>
                  <a:lnTo>
                    <a:pt x="367945" y="168707"/>
                  </a:lnTo>
                  <a:lnTo>
                    <a:pt x="350745" y="154114"/>
                  </a:lnTo>
                  <a:lnTo>
                    <a:pt x="320559" y="135538"/>
                  </a:lnTo>
                  <a:lnTo>
                    <a:pt x="288174" y="121770"/>
                  </a:lnTo>
                  <a:lnTo>
                    <a:pt x="253374" y="112260"/>
                  </a:lnTo>
                  <a:lnTo>
                    <a:pt x="203535" y="106817"/>
                  </a:lnTo>
                  <a:close/>
                </a:path>
                <a:path w="527050" h="690880">
                  <a:moveTo>
                    <a:pt x="516470" y="501434"/>
                  </a:moveTo>
                  <a:lnTo>
                    <a:pt x="425082" y="501434"/>
                  </a:lnTo>
                  <a:lnTo>
                    <a:pt x="450262" y="503839"/>
                  </a:lnTo>
                  <a:lnTo>
                    <a:pt x="448700" y="509821"/>
                  </a:lnTo>
                  <a:lnTo>
                    <a:pt x="419628" y="557411"/>
                  </a:lnTo>
                  <a:lnTo>
                    <a:pt x="382616" y="590636"/>
                  </a:lnTo>
                  <a:lnTo>
                    <a:pt x="339410" y="615517"/>
                  </a:lnTo>
                  <a:lnTo>
                    <a:pt x="294016" y="629756"/>
                  </a:lnTo>
                  <a:lnTo>
                    <a:pt x="250440" y="631055"/>
                  </a:lnTo>
                  <a:lnTo>
                    <a:pt x="431527" y="631055"/>
                  </a:lnTo>
                  <a:lnTo>
                    <a:pt x="460700" y="603020"/>
                  </a:lnTo>
                  <a:lnTo>
                    <a:pt x="487387" y="567580"/>
                  </a:lnTo>
                  <a:lnTo>
                    <a:pt x="507891" y="528369"/>
                  </a:lnTo>
                  <a:lnTo>
                    <a:pt x="516470" y="501434"/>
                  </a:lnTo>
                  <a:close/>
                </a:path>
                <a:path w="527050" h="690880">
                  <a:moveTo>
                    <a:pt x="184946" y="228643"/>
                  </a:moveTo>
                  <a:lnTo>
                    <a:pt x="143556" y="242697"/>
                  </a:lnTo>
                  <a:lnTo>
                    <a:pt x="127111" y="280230"/>
                  </a:lnTo>
                  <a:lnTo>
                    <a:pt x="125914" y="355103"/>
                  </a:lnTo>
                  <a:lnTo>
                    <a:pt x="126175" y="392530"/>
                  </a:lnTo>
                  <a:lnTo>
                    <a:pt x="134597" y="471495"/>
                  </a:lnTo>
                  <a:lnTo>
                    <a:pt x="151752" y="506533"/>
                  </a:lnTo>
                  <a:lnTo>
                    <a:pt x="178770" y="534468"/>
                  </a:lnTo>
                  <a:lnTo>
                    <a:pt x="215553" y="554754"/>
                  </a:lnTo>
                  <a:lnTo>
                    <a:pt x="254478" y="564933"/>
                  </a:lnTo>
                  <a:lnTo>
                    <a:pt x="292057" y="564287"/>
                  </a:lnTo>
                  <a:lnTo>
                    <a:pt x="327051" y="552069"/>
                  </a:lnTo>
                  <a:lnTo>
                    <a:pt x="358225" y="527537"/>
                  </a:lnTo>
                  <a:lnTo>
                    <a:pt x="379598" y="510469"/>
                  </a:lnTo>
                  <a:lnTo>
                    <a:pt x="395042" y="505046"/>
                  </a:lnTo>
                  <a:lnTo>
                    <a:pt x="269637" y="505046"/>
                  </a:lnTo>
                  <a:lnTo>
                    <a:pt x="244802" y="502150"/>
                  </a:lnTo>
                  <a:lnTo>
                    <a:pt x="219646" y="489434"/>
                  </a:lnTo>
                  <a:lnTo>
                    <a:pt x="200861" y="469235"/>
                  </a:lnTo>
                  <a:lnTo>
                    <a:pt x="189089" y="442478"/>
                  </a:lnTo>
                  <a:lnTo>
                    <a:pt x="184972" y="410088"/>
                  </a:lnTo>
                  <a:lnTo>
                    <a:pt x="184946" y="228643"/>
                  </a:lnTo>
                  <a:close/>
                </a:path>
                <a:path w="527050" h="690880">
                  <a:moveTo>
                    <a:pt x="441197" y="442489"/>
                  </a:moveTo>
                  <a:lnTo>
                    <a:pt x="399137" y="442662"/>
                  </a:lnTo>
                  <a:lnTo>
                    <a:pt x="350720" y="443375"/>
                  </a:lnTo>
                  <a:lnTo>
                    <a:pt x="342731" y="451439"/>
                  </a:lnTo>
                  <a:lnTo>
                    <a:pt x="338197" y="457827"/>
                  </a:lnTo>
                  <a:lnTo>
                    <a:pt x="316641" y="482614"/>
                  </a:lnTo>
                  <a:lnTo>
                    <a:pt x="293685" y="498443"/>
                  </a:lnTo>
                  <a:lnTo>
                    <a:pt x="269637" y="505046"/>
                  </a:lnTo>
                  <a:lnTo>
                    <a:pt x="395042" y="505046"/>
                  </a:lnTo>
                  <a:lnTo>
                    <a:pt x="401705" y="502706"/>
                  </a:lnTo>
                  <a:lnTo>
                    <a:pt x="425082" y="501434"/>
                  </a:lnTo>
                  <a:lnTo>
                    <a:pt x="516470" y="501434"/>
                  </a:lnTo>
                  <a:lnTo>
                    <a:pt x="521266" y="486374"/>
                  </a:lnTo>
                  <a:lnTo>
                    <a:pt x="526564" y="442587"/>
                  </a:lnTo>
                  <a:lnTo>
                    <a:pt x="441197" y="442489"/>
                  </a:lnTo>
                  <a:close/>
                </a:path>
                <a:path w="527050" h="690880">
                  <a:moveTo>
                    <a:pt x="367945" y="168707"/>
                  </a:moveTo>
                  <a:lnTo>
                    <a:pt x="189459" y="168707"/>
                  </a:lnTo>
                  <a:lnTo>
                    <a:pt x="231818" y="169224"/>
                  </a:lnTo>
                  <a:lnTo>
                    <a:pt x="272769" y="179894"/>
                  </a:lnTo>
                  <a:lnTo>
                    <a:pt x="309323" y="200653"/>
                  </a:lnTo>
                  <a:lnTo>
                    <a:pt x="338489" y="231437"/>
                  </a:lnTo>
                  <a:lnTo>
                    <a:pt x="342896" y="237901"/>
                  </a:lnTo>
                  <a:lnTo>
                    <a:pt x="351050" y="245890"/>
                  </a:lnTo>
                  <a:lnTo>
                    <a:pt x="357616" y="246029"/>
                  </a:lnTo>
                  <a:lnTo>
                    <a:pt x="441158" y="246782"/>
                  </a:lnTo>
                  <a:lnTo>
                    <a:pt x="524405" y="246677"/>
                  </a:lnTo>
                  <a:lnTo>
                    <a:pt x="522506" y="204050"/>
                  </a:lnTo>
                  <a:lnTo>
                    <a:pt x="519785" y="194823"/>
                  </a:lnTo>
                  <a:lnTo>
                    <a:pt x="456752" y="194823"/>
                  </a:lnTo>
                  <a:lnTo>
                    <a:pt x="433298" y="191668"/>
                  </a:lnTo>
                  <a:lnTo>
                    <a:pt x="411441" y="189535"/>
                  </a:lnTo>
                  <a:lnTo>
                    <a:pt x="392790" y="185852"/>
                  </a:lnTo>
                  <a:lnTo>
                    <a:pt x="378952" y="178046"/>
                  </a:lnTo>
                  <a:lnTo>
                    <a:pt x="367945" y="168707"/>
                  </a:lnTo>
                  <a:close/>
                </a:path>
                <a:path w="527050" h="690880">
                  <a:moveTo>
                    <a:pt x="408850" y="42018"/>
                  </a:moveTo>
                  <a:lnTo>
                    <a:pt x="222970" y="42018"/>
                  </a:lnTo>
                  <a:lnTo>
                    <a:pt x="269686" y="47414"/>
                  </a:lnTo>
                  <a:lnTo>
                    <a:pt x="315972" y="60470"/>
                  </a:lnTo>
                  <a:lnTo>
                    <a:pt x="360100" y="80796"/>
                  </a:lnTo>
                  <a:lnTo>
                    <a:pt x="398335" y="108763"/>
                  </a:lnTo>
                  <a:lnTo>
                    <a:pt x="430583" y="146171"/>
                  </a:lnTo>
                  <a:lnTo>
                    <a:pt x="456752" y="194823"/>
                  </a:lnTo>
                  <a:lnTo>
                    <a:pt x="519785" y="194823"/>
                  </a:lnTo>
                  <a:lnTo>
                    <a:pt x="509927" y="161397"/>
                  </a:lnTo>
                  <a:lnTo>
                    <a:pt x="488099" y="120438"/>
                  </a:lnTo>
                  <a:lnTo>
                    <a:pt x="458456" y="82894"/>
                  </a:lnTo>
                  <a:lnTo>
                    <a:pt x="422429" y="50485"/>
                  </a:lnTo>
                  <a:lnTo>
                    <a:pt x="408850" y="42018"/>
                  </a:lnTo>
                  <a:close/>
                </a:path>
                <a:path w="527050" h="690880">
                  <a:moveTo>
                    <a:pt x="285564" y="0"/>
                  </a:moveTo>
                  <a:lnTo>
                    <a:pt x="233553" y="1628"/>
                  </a:lnTo>
                  <a:lnTo>
                    <a:pt x="186253" y="11970"/>
                  </a:lnTo>
                  <a:lnTo>
                    <a:pt x="148995" y="30155"/>
                  </a:lnTo>
                  <a:lnTo>
                    <a:pt x="127111" y="55313"/>
                  </a:lnTo>
                  <a:lnTo>
                    <a:pt x="175540" y="44559"/>
                  </a:lnTo>
                  <a:lnTo>
                    <a:pt x="222970" y="42018"/>
                  </a:lnTo>
                  <a:lnTo>
                    <a:pt x="408850" y="42018"/>
                  </a:lnTo>
                  <a:lnTo>
                    <a:pt x="381450" y="24932"/>
                  </a:lnTo>
                  <a:lnTo>
                    <a:pt x="336953" y="7955"/>
                  </a:lnTo>
                  <a:lnTo>
                    <a:pt x="285564" y="0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6">
              <a:extLst>
                <a:ext uri="{FF2B5EF4-FFF2-40B4-BE49-F238E27FC236}">
                  <a16:creationId xmlns:a16="http://schemas.microsoft.com/office/drawing/2014/main" id="{4836D185-F602-4364-9592-4CA8D7CE89AE}"/>
                </a:ext>
              </a:extLst>
            </p:cNvPr>
            <p:cNvSpPr/>
            <p:nvPr userDrawn="1"/>
          </p:nvSpPr>
          <p:spPr>
            <a:xfrm>
              <a:off x="5182047" y="2331718"/>
              <a:ext cx="502920" cy="850265"/>
            </a:xfrm>
            <a:custGeom>
              <a:avLst/>
              <a:gdLst/>
              <a:ahLst/>
              <a:cxnLst/>
              <a:rect l="l" t="t" r="r" b="b"/>
              <a:pathLst>
                <a:path w="502920" h="850264">
                  <a:moveTo>
                    <a:pt x="240229" y="0"/>
                  </a:moveTo>
                  <a:lnTo>
                    <a:pt x="209588" y="4345"/>
                  </a:lnTo>
                  <a:lnTo>
                    <a:pt x="182790" y="18903"/>
                  </a:lnTo>
                  <a:lnTo>
                    <a:pt x="159197" y="45707"/>
                  </a:lnTo>
                  <a:lnTo>
                    <a:pt x="132275" y="84666"/>
                  </a:lnTo>
                  <a:lnTo>
                    <a:pt x="103451" y="122458"/>
                  </a:lnTo>
                  <a:lnTo>
                    <a:pt x="72654" y="158523"/>
                  </a:lnTo>
                  <a:lnTo>
                    <a:pt x="39817" y="192303"/>
                  </a:lnTo>
                  <a:lnTo>
                    <a:pt x="9929" y="235211"/>
                  </a:lnTo>
                  <a:lnTo>
                    <a:pt x="0" y="280870"/>
                  </a:lnTo>
                  <a:lnTo>
                    <a:pt x="141" y="316090"/>
                  </a:lnTo>
                  <a:lnTo>
                    <a:pt x="266" y="336402"/>
                  </a:lnTo>
                  <a:lnTo>
                    <a:pt x="663" y="377533"/>
                  </a:lnTo>
                  <a:lnTo>
                    <a:pt x="94618" y="377533"/>
                  </a:lnTo>
                  <a:lnTo>
                    <a:pt x="94392" y="433398"/>
                  </a:lnTo>
                  <a:lnTo>
                    <a:pt x="94068" y="484133"/>
                  </a:lnTo>
                  <a:lnTo>
                    <a:pt x="94050" y="543018"/>
                  </a:lnTo>
                  <a:lnTo>
                    <a:pt x="94910" y="597268"/>
                  </a:lnTo>
                  <a:lnTo>
                    <a:pt x="100235" y="642993"/>
                  </a:lnTo>
                  <a:lnTo>
                    <a:pt x="113120" y="685468"/>
                  </a:lnTo>
                  <a:lnTo>
                    <a:pt x="132722" y="724194"/>
                  </a:lnTo>
                  <a:lnTo>
                    <a:pt x="158199" y="758675"/>
                  </a:lnTo>
                  <a:lnTo>
                    <a:pt x="188705" y="788410"/>
                  </a:lnTo>
                  <a:lnTo>
                    <a:pt x="223399" y="812903"/>
                  </a:lnTo>
                  <a:lnTo>
                    <a:pt x="261436" y="831654"/>
                  </a:lnTo>
                  <a:lnTo>
                    <a:pt x="301974" y="844166"/>
                  </a:lnTo>
                  <a:lnTo>
                    <a:pt x="344170" y="849941"/>
                  </a:lnTo>
                  <a:lnTo>
                    <a:pt x="387179" y="848479"/>
                  </a:lnTo>
                  <a:lnTo>
                    <a:pt x="430158" y="839283"/>
                  </a:lnTo>
                  <a:lnTo>
                    <a:pt x="472265" y="821855"/>
                  </a:lnTo>
                  <a:lnTo>
                    <a:pt x="493276" y="805344"/>
                  </a:lnTo>
                  <a:lnTo>
                    <a:pt x="414932" y="805344"/>
                  </a:lnTo>
                  <a:lnTo>
                    <a:pt x="388496" y="805091"/>
                  </a:lnTo>
                  <a:lnTo>
                    <a:pt x="340469" y="798068"/>
                  </a:lnTo>
                  <a:lnTo>
                    <a:pt x="295227" y="783806"/>
                  </a:lnTo>
                  <a:lnTo>
                    <a:pt x="254022" y="762552"/>
                  </a:lnTo>
                  <a:lnTo>
                    <a:pt x="218106" y="734557"/>
                  </a:lnTo>
                  <a:lnTo>
                    <a:pt x="188731" y="700068"/>
                  </a:lnTo>
                  <a:lnTo>
                    <a:pt x="167150" y="659335"/>
                  </a:lnTo>
                  <a:lnTo>
                    <a:pt x="154615" y="612607"/>
                  </a:lnTo>
                  <a:lnTo>
                    <a:pt x="152377" y="560133"/>
                  </a:lnTo>
                  <a:lnTo>
                    <a:pt x="154322" y="512070"/>
                  </a:lnTo>
                  <a:lnTo>
                    <a:pt x="154581" y="484133"/>
                  </a:lnTo>
                  <a:lnTo>
                    <a:pt x="154680" y="453617"/>
                  </a:lnTo>
                  <a:lnTo>
                    <a:pt x="154335" y="414961"/>
                  </a:lnTo>
                  <a:lnTo>
                    <a:pt x="153626" y="365612"/>
                  </a:lnTo>
                  <a:lnTo>
                    <a:pt x="153254" y="315531"/>
                  </a:lnTo>
                  <a:lnTo>
                    <a:pt x="56327" y="315531"/>
                  </a:lnTo>
                  <a:lnTo>
                    <a:pt x="58137" y="299384"/>
                  </a:lnTo>
                  <a:lnTo>
                    <a:pt x="59307" y="284207"/>
                  </a:lnTo>
                  <a:lnTo>
                    <a:pt x="94850" y="223336"/>
                  </a:lnTo>
                  <a:lnTo>
                    <a:pt x="124024" y="186641"/>
                  </a:lnTo>
                  <a:lnTo>
                    <a:pt x="217643" y="71551"/>
                  </a:lnTo>
                  <a:lnTo>
                    <a:pt x="275351" y="71551"/>
                  </a:lnTo>
                  <a:lnTo>
                    <a:pt x="275351" y="3835"/>
                  </a:lnTo>
                  <a:lnTo>
                    <a:pt x="240229" y="0"/>
                  </a:lnTo>
                  <a:close/>
                </a:path>
                <a:path w="502920" h="850264">
                  <a:moveTo>
                    <a:pt x="502389" y="797509"/>
                  </a:moveTo>
                  <a:lnTo>
                    <a:pt x="471195" y="800363"/>
                  </a:lnTo>
                  <a:lnTo>
                    <a:pt x="442271" y="803372"/>
                  </a:lnTo>
                  <a:lnTo>
                    <a:pt x="414932" y="805344"/>
                  </a:lnTo>
                  <a:lnTo>
                    <a:pt x="493276" y="805344"/>
                  </a:lnTo>
                  <a:lnTo>
                    <a:pt x="502389" y="797509"/>
                  </a:lnTo>
                  <a:close/>
                </a:path>
                <a:path w="502920" h="850264">
                  <a:moveTo>
                    <a:pt x="275351" y="71551"/>
                  </a:moveTo>
                  <a:lnTo>
                    <a:pt x="217643" y="71551"/>
                  </a:lnTo>
                  <a:lnTo>
                    <a:pt x="217643" y="248335"/>
                  </a:lnTo>
                  <a:lnTo>
                    <a:pt x="372506" y="248335"/>
                  </a:lnTo>
                  <a:lnTo>
                    <a:pt x="372506" y="316090"/>
                  </a:lnTo>
                  <a:lnTo>
                    <a:pt x="219446" y="316090"/>
                  </a:lnTo>
                  <a:lnTo>
                    <a:pt x="218809" y="328552"/>
                  </a:lnTo>
                  <a:lnTo>
                    <a:pt x="218381" y="336402"/>
                  </a:lnTo>
                  <a:lnTo>
                    <a:pt x="217962" y="345788"/>
                  </a:lnTo>
                  <a:lnTo>
                    <a:pt x="217782" y="354952"/>
                  </a:lnTo>
                  <a:lnTo>
                    <a:pt x="217917" y="404281"/>
                  </a:lnTo>
                  <a:lnTo>
                    <a:pt x="218083" y="430544"/>
                  </a:lnTo>
                  <a:lnTo>
                    <a:pt x="218209" y="502940"/>
                  </a:lnTo>
                  <a:lnTo>
                    <a:pt x="217350" y="552234"/>
                  </a:lnTo>
                  <a:lnTo>
                    <a:pt x="220815" y="605022"/>
                  </a:lnTo>
                  <a:lnTo>
                    <a:pt x="233988" y="647338"/>
                  </a:lnTo>
                  <a:lnTo>
                    <a:pt x="255858" y="680312"/>
                  </a:lnTo>
                  <a:lnTo>
                    <a:pt x="285413" y="705071"/>
                  </a:lnTo>
                  <a:lnTo>
                    <a:pt x="321640" y="722746"/>
                  </a:lnTo>
                  <a:lnTo>
                    <a:pt x="363527" y="734466"/>
                  </a:lnTo>
                  <a:lnTo>
                    <a:pt x="401697" y="738095"/>
                  </a:lnTo>
                  <a:lnTo>
                    <a:pt x="421117" y="738009"/>
                  </a:lnTo>
                  <a:lnTo>
                    <a:pt x="440477" y="737666"/>
                  </a:lnTo>
                  <a:lnTo>
                    <a:pt x="474919" y="735938"/>
                  </a:lnTo>
                  <a:lnTo>
                    <a:pt x="492307" y="728435"/>
                  </a:lnTo>
                  <a:lnTo>
                    <a:pt x="497096" y="710201"/>
                  </a:lnTo>
                  <a:lnTo>
                    <a:pt x="493839" y="677265"/>
                  </a:lnTo>
                  <a:lnTo>
                    <a:pt x="434241" y="677265"/>
                  </a:lnTo>
                  <a:lnTo>
                    <a:pt x="405665" y="677196"/>
                  </a:lnTo>
                  <a:lnTo>
                    <a:pt x="340364" y="666163"/>
                  </a:lnTo>
                  <a:lnTo>
                    <a:pt x="287221" y="620607"/>
                  </a:lnTo>
                  <a:lnTo>
                    <a:pt x="276387" y="536984"/>
                  </a:lnTo>
                  <a:lnTo>
                    <a:pt x="276220" y="484133"/>
                  </a:lnTo>
                  <a:lnTo>
                    <a:pt x="276726" y="430544"/>
                  </a:lnTo>
                  <a:lnTo>
                    <a:pt x="277079" y="375907"/>
                  </a:lnTo>
                  <a:lnTo>
                    <a:pt x="430393" y="375907"/>
                  </a:lnTo>
                  <a:lnTo>
                    <a:pt x="430393" y="188709"/>
                  </a:lnTo>
                  <a:lnTo>
                    <a:pt x="275351" y="188709"/>
                  </a:lnTo>
                  <a:lnTo>
                    <a:pt x="275351" y="71551"/>
                  </a:lnTo>
                  <a:close/>
                </a:path>
                <a:path w="502920" h="850264">
                  <a:moveTo>
                    <a:pt x="493741" y="676275"/>
                  </a:moveTo>
                  <a:lnTo>
                    <a:pt x="434241" y="677265"/>
                  </a:lnTo>
                  <a:lnTo>
                    <a:pt x="493839" y="677265"/>
                  </a:lnTo>
                  <a:lnTo>
                    <a:pt x="493741" y="676275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4EE44F72-4DB8-4858-80DD-FC2E92D3C1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8966" y="393405"/>
            <a:ext cx="10547240" cy="453611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06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oup of clouds in the sky&#10;&#10;Description generated with very high confidence">
            <a:extLst>
              <a:ext uri="{FF2B5EF4-FFF2-40B4-BE49-F238E27FC236}">
                <a16:creationId xmlns:a16="http://schemas.microsoft.com/office/drawing/2014/main" id="{8CB15897-3A72-447A-AD72-0B292E75E1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6" b="27665"/>
          <a:stretch/>
        </p:blipFill>
        <p:spPr>
          <a:xfrm>
            <a:off x="0" y="0"/>
            <a:ext cx="12192000" cy="5345458"/>
          </a:xfrm>
          <a:prstGeom prst="rect">
            <a:avLst/>
          </a:prstGeom>
        </p:spPr>
      </p:pic>
      <p:sp>
        <p:nvSpPr>
          <p:cNvPr id="24" name="object 3">
            <a:extLst>
              <a:ext uri="{FF2B5EF4-FFF2-40B4-BE49-F238E27FC236}">
                <a16:creationId xmlns:a16="http://schemas.microsoft.com/office/drawing/2014/main" id="{909A1FF1-430E-4835-B220-3E8FF7DA8335}"/>
              </a:ext>
            </a:extLst>
          </p:cNvPr>
          <p:cNvSpPr/>
          <p:nvPr userDrawn="1"/>
        </p:nvSpPr>
        <p:spPr>
          <a:xfrm>
            <a:off x="0" y="0"/>
            <a:ext cx="12192000" cy="5345458"/>
          </a:xfrm>
          <a:custGeom>
            <a:avLst/>
            <a:gdLst/>
            <a:ahLst/>
            <a:cxnLst/>
            <a:rect l="l" t="t" r="r" b="b"/>
            <a:pathLst>
              <a:path w="10058400" h="7772400">
                <a:moveTo>
                  <a:pt x="0" y="7772400"/>
                </a:moveTo>
                <a:lnTo>
                  <a:pt x="10058400" y="7772400"/>
                </a:lnTo>
                <a:lnTo>
                  <a:pt x="10058400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rgbClr val="00ABC5">
              <a:alpha val="32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324D72B-DFB1-4CE4-8AF9-3ADE1F490C5D}"/>
              </a:ext>
            </a:extLst>
          </p:cNvPr>
          <p:cNvGrpSpPr/>
          <p:nvPr userDrawn="1"/>
        </p:nvGrpSpPr>
        <p:grpSpPr>
          <a:xfrm>
            <a:off x="1257717" y="5832767"/>
            <a:ext cx="1690618" cy="560162"/>
            <a:chOff x="4510999" y="2331718"/>
            <a:chExt cx="3125078" cy="1035448"/>
          </a:xfrm>
        </p:grpSpPr>
        <p:sp>
          <p:nvSpPr>
            <p:cNvPr id="25" name="object 2">
              <a:extLst>
                <a:ext uri="{FF2B5EF4-FFF2-40B4-BE49-F238E27FC236}">
                  <a16:creationId xmlns:a16="http://schemas.microsoft.com/office/drawing/2014/main" id="{256133D3-BDBD-4BF7-AEE8-7CFF5BAF1C03}"/>
                </a:ext>
              </a:extLst>
            </p:cNvPr>
            <p:cNvSpPr/>
            <p:nvPr userDrawn="1"/>
          </p:nvSpPr>
          <p:spPr>
            <a:xfrm>
              <a:off x="5796399" y="2488961"/>
              <a:ext cx="528955" cy="878205"/>
            </a:xfrm>
            <a:custGeom>
              <a:avLst/>
              <a:gdLst/>
              <a:ahLst/>
              <a:cxnLst/>
              <a:rect l="l" t="t" r="r" b="b"/>
              <a:pathLst>
                <a:path w="528954" h="878204">
                  <a:moveTo>
                    <a:pt x="211715" y="108345"/>
                  </a:moveTo>
                  <a:lnTo>
                    <a:pt x="160156" y="113638"/>
                  </a:lnTo>
                  <a:lnTo>
                    <a:pt x="107784" y="129833"/>
                  </a:lnTo>
                  <a:lnTo>
                    <a:pt x="65466" y="153816"/>
                  </a:lnTo>
                  <a:lnTo>
                    <a:pt x="34810" y="185454"/>
                  </a:lnTo>
                  <a:lnTo>
                    <a:pt x="14535" y="223713"/>
                  </a:lnTo>
                  <a:lnTo>
                    <a:pt x="3359" y="267560"/>
                  </a:lnTo>
                  <a:lnTo>
                    <a:pt x="0" y="315964"/>
                  </a:lnTo>
                  <a:lnTo>
                    <a:pt x="127" y="877749"/>
                  </a:lnTo>
                  <a:lnTo>
                    <a:pt x="184480" y="877749"/>
                  </a:lnTo>
                  <a:lnTo>
                    <a:pt x="184480" y="820218"/>
                  </a:lnTo>
                  <a:lnTo>
                    <a:pt x="60134" y="820218"/>
                  </a:lnTo>
                  <a:lnTo>
                    <a:pt x="59321" y="812610"/>
                  </a:lnTo>
                  <a:lnTo>
                    <a:pt x="58445" y="808102"/>
                  </a:lnTo>
                  <a:lnTo>
                    <a:pt x="58470" y="299975"/>
                  </a:lnTo>
                  <a:lnTo>
                    <a:pt x="58735" y="293266"/>
                  </a:lnTo>
                  <a:lnTo>
                    <a:pt x="80914" y="229880"/>
                  </a:lnTo>
                  <a:lnTo>
                    <a:pt x="111456" y="197268"/>
                  </a:lnTo>
                  <a:lnTo>
                    <a:pt x="151526" y="176547"/>
                  </a:lnTo>
                  <a:lnTo>
                    <a:pt x="198987" y="168809"/>
                  </a:lnTo>
                  <a:lnTo>
                    <a:pt x="363419" y="168809"/>
                  </a:lnTo>
                  <a:lnTo>
                    <a:pt x="357352" y="162586"/>
                  </a:lnTo>
                  <a:lnTo>
                    <a:pt x="310729" y="132348"/>
                  </a:lnTo>
                  <a:lnTo>
                    <a:pt x="262045" y="114424"/>
                  </a:lnTo>
                  <a:lnTo>
                    <a:pt x="211715" y="108345"/>
                  </a:lnTo>
                  <a:close/>
                </a:path>
                <a:path w="528954" h="878204">
                  <a:moveTo>
                    <a:pt x="124396" y="587985"/>
                  </a:moveTo>
                  <a:lnTo>
                    <a:pt x="124396" y="820218"/>
                  </a:lnTo>
                  <a:lnTo>
                    <a:pt x="184480" y="820218"/>
                  </a:lnTo>
                  <a:lnTo>
                    <a:pt x="184480" y="676492"/>
                  </a:lnTo>
                  <a:lnTo>
                    <a:pt x="191554" y="676492"/>
                  </a:lnTo>
                  <a:lnTo>
                    <a:pt x="194043" y="675806"/>
                  </a:lnTo>
                  <a:lnTo>
                    <a:pt x="356461" y="675806"/>
                  </a:lnTo>
                  <a:lnTo>
                    <a:pt x="362050" y="674131"/>
                  </a:lnTo>
                  <a:lnTo>
                    <a:pt x="401443" y="654530"/>
                  </a:lnTo>
                  <a:lnTo>
                    <a:pt x="433255" y="631286"/>
                  </a:lnTo>
                  <a:lnTo>
                    <a:pt x="274612" y="631286"/>
                  </a:lnTo>
                  <a:lnTo>
                    <a:pt x="230492" y="627825"/>
                  </a:lnTo>
                  <a:lnTo>
                    <a:pt x="203954" y="620602"/>
                  </a:lnTo>
                  <a:lnTo>
                    <a:pt x="177753" y="610549"/>
                  </a:lnTo>
                  <a:lnTo>
                    <a:pt x="151398" y="599174"/>
                  </a:lnTo>
                  <a:lnTo>
                    <a:pt x="124396" y="587985"/>
                  </a:lnTo>
                  <a:close/>
                </a:path>
                <a:path w="528954" h="878204">
                  <a:moveTo>
                    <a:pt x="356461" y="675806"/>
                  </a:moveTo>
                  <a:lnTo>
                    <a:pt x="194043" y="675806"/>
                  </a:lnTo>
                  <a:lnTo>
                    <a:pt x="195935" y="676593"/>
                  </a:lnTo>
                  <a:lnTo>
                    <a:pt x="236241" y="688233"/>
                  </a:lnTo>
                  <a:lnTo>
                    <a:pt x="278197" y="691415"/>
                  </a:lnTo>
                  <a:lnTo>
                    <a:pt x="320551" y="686570"/>
                  </a:lnTo>
                  <a:lnTo>
                    <a:pt x="356461" y="675806"/>
                  </a:lnTo>
                  <a:close/>
                </a:path>
                <a:path w="528954" h="878204">
                  <a:moveTo>
                    <a:pt x="413171" y="47088"/>
                  </a:moveTo>
                  <a:lnTo>
                    <a:pt x="198694" y="47088"/>
                  </a:lnTo>
                  <a:lnTo>
                    <a:pt x="235515" y="47167"/>
                  </a:lnTo>
                  <a:lnTo>
                    <a:pt x="271221" y="50585"/>
                  </a:lnTo>
                  <a:lnTo>
                    <a:pt x="318964" y="62897"/>
                  </a:lnTo>
                  <a:lnTo>
                    <a:pt x="362227" y="83283"/>
                  </a:lnTo>
                  <a:lnTo>
                    <a:pt x="399812" y="111136"/>
                  </a:lnTo>
                  <a:lnTo>
                    <a:pt x="430521" y="145848"/>
                  </a:lnTo>
                  <a:lnTo>
                    <a:pt x="453157" y="186812"/>
                  </a:lnTo>
                  <a:lnTo>
                    <a:pt x="466521" y="233420"/>
                  </a:lnTo>
                  <a:lnTo>
                    <a:pt x="469417" y="285065"/>
                  </a:lnTo>
                  <a:lnTo>
                    <a:pt x="468597" y="315964"/>
                  </a:lnTo>
                  <a:lnTo>
                    <a:pt x="468510" y="346616"/>
                  </a:lnTo>
                  <a:lnTo>
                    <a:pt x="468616" y="368375"/>
                  </a:lnTo>
                  <a:lnTo>
                    <a:pt x="468760" y="389155"/>
                  </a:lnTo>
                  <a:lnTo>
                    <a:pt x="468767" y="400395"/>
                  </a:lnTo>
                  <a:lnTo>
                    <a:pt x="461582" y="479147"/>
                  </a:lnTo>
                  <a:lnTo>
                    <a:pt x="445878" y="519844"/>
                  </a:lnTo>
                  <a:lnTo>
                    <a:pt x="422337" y="555803"/>
                  </a:lnTo>
                  <a:lnTo>
                    <a:pt x="392199" y="585976"/>
                  </a:lnTo>
                  <a:lnTo>
                    <a:pt x="356706" y="609313"/>
                  </a:lnTo>
                  <a:lnTo>
                    <a:pt x="317097" y="624766"/>
                  </a:lnTo>
                  <a:lnTo>
                    <a:pt x="274612" y="631286"/>
                  </a:lnTo>
                  <a:lnTo>
                    <a:pt x="433255" y="631286"/>
                  </a:lnTo>
                  <a:lnTo>
                    <a:pt x="468903" y="595574"/>
                  </a:lnTo>
                  <a:lnTo>
                    <a:pt x="494466" y="557083"/>
                  </a:lnTo>
                  <a:lnTo>
                    <a:pt x="512915" y="513160"/>
                  </a:lnTo>
                  <a:lnTo>
                    <a:pt x="522998" y="464237"/>
                  </a:lnTo>
                  <a:lnTo>
                    <a:pt x="527242" y="411006"/>
                  </a:lnTo>
                  <a:lnTo>
                    <a:pt x="528863" y="360417"/>
                  </a:lnTo>
                  <a:lnTo>
                    <a:pt x="528743" y="325975"/>
                  </a:lnTo>
                  <a:lnTo>
                    <a:pt x="526592" y="250343"/>
                  </a:lnTo>
                  <a:lnTo>
                    <a:pt x="520478" y="204854"/>
                  </a:lnTo>
                  <a:lnTo>
                    <a:pt x="507303" y="162750"/>
                  </a:lnTo>
                  <a:lnTo>
                    <a:pt x="487822" y="124474"/>
                  </a:lnTo>
                  <a:lnTo>
                    <a:pt x="462787" y="90469"/>
                  </a:lnTo>
                  <a:lnTo>
                    <a:pt x="432951" y="61177"/>
                  </a:lnTo>
                  <a:lnTo>
                    <a:pt x="413171" y="47088"/>
                  </a:lnTo>
                  <a:close/>
                </a:path>
                <a:path w="528954" h="878204">
                  <a:moveTo>
                    <a:pt x="184480" y="228906"/>
                  </a:moveTo>
                  <a:lnTo>
                    <a:pt x="142120" y="244376"/>
                  </a:lnTo>
                  <a:lnTo>
                    <a:pt x="125603" y="280430"/>
                  </a:lnTo>
                  <a:lnTo>
                    <a:pt x="125063" y="322441"/>
                  </a:lnTo>
                  <a:lnTo>
                    <a:pt x="124815" y="368375"/>
                  </a:lnTo>
                  <a:lnTo>
                    <a:pt x="125076" y="400395"/>
                  </a:lnTo>
                  <a:lnTo>
                    <a:pt x="126517" y="440310"/>
                  </a:lnTo>
                  <a:lnTo>
                    <a:pt x="135822" y="481060"/>
                  </a:lnTo>
                  <a:lnTo>
                    <a:pt x="157343" y="516190"/>
                  </a:lnTo>
                  <a:lnTo>
                    <a:pt x="188369" y="543539"/>
                  </a:lnTo>
                  <a:lnTo>
                    <a:pt x="226190" y="560948"/>
                  </a:lnTo>
                  <a:lnTo>
                    <a:pt x="268097" y="566256"/>
                  </a:lnTo>
                  <a:lnTo>
                    <a:pt x="310110" y="558303"/>
                  </a:lnTo>
                  <a:lnTo>
                    <a:pt x="346499" y="538835"/>
                  </a:lnTo>
                  <a:lnTo>
                    <a:pt x="375187" y="509888"/>
                  </a:lnTo>
                  <a:lnTo>
                    <a:pt x="377303" y="505816"/>
                  </a:lnTo>
                  <a:lnTo>
                    <a:pt x="264337" y="505816"/>
                  </a:lnTo>
                  <a:lnTo>
                    <a:pt x="233874" y="500059"/>
                  </a:lnTo>
                  <a:lnTo>
                    <a:pt x="208908" y="483539"/>
                  </a:lnTo>
                  <a:lnTo>
                    <a:pt x="191782" y="458330"/>
                  </a:lnTo>
                  <a:lnTo>
                    <a:pt x="184835" y="426505"/>
                  </a:lnTo>
                  <a:lnTo>
                    <a:pt x="184335" y="400395"/>
                  </a:lnTo>
                  <a:lnTo>
                    <a:pt x="184451" y="315964"/>
                  </a:lnTo>
                  <a:lnTo>
                    <a:pt x="184480" y="228906"/>
                  </a:lnTo>
                  <a:close/>
                </a:path>
                <a:path w="528954" h="878204">
                  <a:moveTo>
                    <a:pt x="363419" y="168809"/>
                  </a:moveTo>
                  <a:lnTo>
                    <a:pt x="198987" y="168809"/>
                  </a:lnTo>
                  <a:lnTo>
                    <a:pt x="251701" y="175147"/>
                  </a:lnTo>
                  <a:lnTo>
                    <a:pt x="293498" y="190965"/>
                  </a:lnTo>
                  <a:lnTo>
                    <a:pt x="337969" y="248206"/>
                  </a:lnTo>
                  <a:lnTo>
                    <a:pt x="343090" y="292799"/>
                  </a:lnTo>
                  <a:lnTo>
                    <a:pt x="343288" y="392340"/>
                  </a:lnTo>
                  <a:lnTo>
                    <a:pt x="342785" y="425502"/>
                  </a:lnTo>
                  <a:lnTo>
                    <a:pt x="336159" y="457450"/>
                  </a:lnTo>
                  <a:lnTo>
                    <a:pt x="319425" y="482785"/>
                  </a:lnTo>
                  <a:lnTo>
                    <a:pt x="294760" y="499557"/>
                  </a:lnTo>
                  <a:lnTo>
                    <a:pt x="264337" y="505816"/>
                  </a:lnTo>
                  <a:lnTo>
                    <a:pt x="377303" y="505816"/>
                  </a:lnTo>
                  <a:lnTo>
                    <a:pt x="394102" y="473497"/>
                  </a:lnTo>
                  <a:lnTo>
                    <a:pt x="401167" y="431699"/>
                  </a:lnTo>
                  <a:lnTo>
                    <a:pt x="401281" y="411006"/>
                  </a:lnTo>
                  <a:lnTo>
                    <a:pt x="401370" y="261532"/>
                  </a:lnTo>
                  <a:lnTo>
                    <a:pt x="398747" y="232558"/>
                  </a:lnTo>
                  <a:lnTo>
                    <a:pt x="390534" y="205996"/>
                  </a:lnTo>
                  <a:lnTo>
                    <a:pt x="376735" y="182467"/>
                  </a:lnTo>
                  <a:lnTo>
                    <a:pt x="363419" y="168809"/>
                  </a:lnTo>
                  <a:close/>
                </a:path>
                <a:path w="528954" h="878204">
                  <a:moveTo>
                    <a:pt x="280669" y="0"/>
                  </a:moveTo>
                  <a:lnTo>
                    <a:pt x="238129" y="916"/>
                  </a:lnTo>
                  <a:lnTo>
                    <a:pt x="195308" y="9201"/>
                  </a:lnTo>
                  <a:lnTo>
                    <a:pt x="152958" y="25299"/>
                  </a:lnTo>
                  <a:lnTo>
                    <a:pt x="129446" y="42267"/>
                  </a:lnTo>
                  <a:lnTo>
                    <a:pt x="120586" y="49315"/>
                  </a:lnTo>
                  <a:lnTo>
                    <a:pt x="160478" y="48440"/>
                  </a:lnTo>
                  <a:lnTo>
                    <a:pt x="198694" y="47088"/>
                  </a:lnTo>
                  <a:lnTo>
                    <a:pt x="413171" y="47088"/>
                  </a:lnTo>
                  <a:lnTo>
                    <a:pt x="399068" y="37042"/>
                  </a:lnTo>
                  <a:lnTo>
                    <a:pt x="361892" y="18505"/>
                  </a:lnTo>
                  <a:lnTo>
                    <a:pt x="322174" y="6010"/>
                  </a:lnTo>
                  <a:lnTo>
                    <a:pt x="280669" y="0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3">
              <a:extLst>
                <a:ext uri="{FF2B5EF4-FFF2-40B4-BE49-F238E27FC236}">
                  <a16:creationId xmlns:a16="http://schemas.microsoft.com/office/drawing/2014/main" id="{D444ED18-95A9-48B4-8484-8AD18C67090E}"/>
                </a:ext>
              </a:extLst>
            </p:cNvPr>
            <p:cNvSpPr/>
            <p:nvPr userDrawn="1"/>
          </p:nvSpPr>
          <p:spPr>
            <a:xfrm>
              <a:off x="4510999" y="2490091"/>
              <a:ext cx="575945" cy="690880"/>
            </a:xfrm>
            <a:custGeom>
              <a:avLst/>
              <a:gdLst/>
              <a:ahLst/>
              <a:cxnLst/>
              <a:rect l="l" t="t" r="r" b="b"/>
              <a:pathLst>
                <a:path w="575945" h="690880">
                  <a:moveTo>
                    <a:pt x="196673" y="253194"/>
                  </a:moveTo>
                  <a:lnTo>
                    <a:pt x="152510" y="257265"/>
                  </a:lnTo>
                  <a:lnTo>
                    <a:pt x="112791" y="269470"/>
                  </a:lnTo>
                  <a:lnTo>
                    <a:pt x="78090" y="288826"/>
                  </a:lnTo>
                  <a:lnTo>
                    <a:pt x="48983" y="314349"/>
                  </a:lnTo>
                  <a:lnTo>
                    <a:pt x="26045" y="345056"/>
                  </a:lnTo>
                  <a:lnTo>
                    <a:pt x="9852" y="379964"/>
                  </a:lnTo>
                  <a:lnTo>
                    <a:pt x="978" y="418090"/>
                  </a:lnTo>
                  <a:lnTo>
                    <a:pt x="0" y="458451"/>
                  </a:lnTo>
                  <a:lnTo>
                    <a:pt x="7491" y="500062"/>
                  </a:lnTo>
                  <a:lnTo>
                    <a:pt x="24029" y="541941"/>
                  </a:lnTo>
                  <a:lnTo>
                    <a:pt x="49907" y="583494"/>
                  </a:lnTo>
                  <a:lnTo>
                    <a:pt x="81393" y="618670"/>
                  </a:lnTo>
                  <a:lnTo>
                    <a:pt x="117522" y="647222"/>
                  </a:lnTo>
                  <a:lnTo>
                    <a:pt x="157329" y="668897"/>
                  </a:lnTo>
                  <a:lnTo>
                    <a:pt x="199851" y="683448"/>
                  </a:lnTo>
                  <a:lnTo>
                    <a:pt x="244123" y="690623"/>
                  </a:lnTo>
                  <a:lnTo>
                    <a:pt x="289182" y="690172"/>
                  </a:lnTo>
                  <a:lnTo>
                    <a:pt x="334062" y="681846"/>
                  </a:lnTo>
                  <a:lnTo>
                    <a:pt x="377800" y="665395"/>
                  </a:lnTo>
                  <a:lnTo>
                    <a:pt x="419431" y="640569"/>
                  </a:lnTo>
                  <a:lnTo>
                    <a:pt x="433337" y="632429"/>
                  </a:lnTo>
                  <a:lnTo>
                    <a:pt x="436483" y="631642"/>
                  </a:lnTo>
                  <a:lnTo>
                    <a:pt x="250324" y="631642"/>
                  </a:lnTo>
                  <a:lnTo>
                    <a:pt x="202484" y="621885"/>
                  </a:lnTo>
                  <a:lnTo>
                    <a:pt x="155385" y="599739"/>
                  </a:lnTo>
                  <a:lnTo>
                    <a:pt x="118049" y="570780"/>
                  </a:lnTo>
                  <a:lnTo>
                    <a:pt x="88729" y="535745"/>
                  </a:lnTo>
                  <a:lnTo>
                    <a:pt x="68697" y="497094"/>
                  </a:lnTo>
                  <a:lnTo>
                    <a:pt x="59228" y="457288"/>
                  </a:lnTo>
                  <a:lnTo>
                    <a:pt x="61596" y="418789"/>
                  </a:lnTo>
                  <a:lnTo>
                    <a:pt x="77394" y="380339"/>
                  </a:lnTo>
                  <a:lnTo>
                    <a:pt x="103395" y="349219"/>
                  </a:lnTo>
                  <a:lnTo>
                    <a:pt x="137093" y="326352"/>
                  </a:lnTo>
                  <a:lnTo>
                    <a:pt x="175986" y="312662"/>
                  </a:lnTo>
                  <a:lnTo>
                    <a:pt x="217567" y="309074"/>
                  </a:lnTo>
                  <a:lnTo>
                    <a:pt x="363150" y="309074"/>
                  </a:lnTo>
                  <a:lnTo>
                    <a:pt x="342083" y="287638"/>
                  </a:lnTo>
                  <a:lnTo>
                    <a:pt x="302184" y="267519"/>
                  </a:lnTo>
                  <a:lnTo>
                    <a:pt x="276483" y="260990"/>
                  </a:lnTo>
                  <a:lnTo>
                    <a:pt x="250067" y="256599"/>
                  </a:lnTo>
                  <a:lnTo>
                    <a:pt x="223332" y="254087"/>
                  </a:lnTo>
                  <a:lnTo>
                    <a:pt x="196673" y="253194"/>
                  </a:lnTo>
                  <a:close/>
                </a:path>
                <a:path w="575945" h="690880">
                  <a:moveTo>
                    <a:pt x="575341" y="629149"/>
                  </a:moveTo>
                  <a:lnTo>
                    <a:pt x="446452" y="629149"/>
                  </a:lnTo>
                  <a:lnTo>
                    <a:pt x="460073" y="630493"/>
                  </a:lnTo>
                  <a:lnTo>
                    <a:pt x="475501" y="636226"/>
                  </a:lnTo>
                  <a:lnTo>
                    <a:pt x="498360" y="645169"/>
                  </a:lnTo>
                  <a:lnTo>
                    <a:pt x="522647" y="652155"/>
                  </a:lnTo>
                  <a:lnTo>
                    <a:pt x="548310" y="658479"/>
                  </a:lnTo>
                  <a:lnTo>
                    <a:pt x="575298" y="665436"/>
                  </a:lnTo>
                  <a:lnTo>
                    <a:pt x="575341" y="629149"/>
                  </a:lnTo>
                  <a:close/>
                </a:path>
                <a:path w="575945" h="690880">
                  <a:moveTo>
                    <a:pt x="437389" y="537445"/>
                  </a:moveTo>
                  <a:lnTo>
                    <a:pt x="386723" y="588649"/>
                  </a:lnTo>
                  <a:lnTo>
                    <a:pt x="343601" y="614817"/>
                  </a:lnTo>
                  <a:lnTo>
                    <a:pt x="297749" y="629217"/>
                  </a:lnTo>
                  <a:lnTo>
                    <a:pt x="250324" y="631642"/>
                  </a:lnTo>
                  <a:lnTo>
                    <a:pt x="436483" y="631642"/>
                  </a:lnTo>
                  <a:lnTo>
                    <a:pt x="446452" y="629149"/>
                  </a:lnTo>
                  <a:lnTo>
                    <a:pt x="575341" y="629149"/>
                  </a:lnTo>
                  <a:lnTo>
                    <a:pt x="575389" y="588969"/>
                  </a:lnTo>
                  <a:lnTo>
                    <a:pt x="513944" y="588969"/>
                  </a:lnTo>
                  <a:lnTo>
                    <a:pt x="502353" y="583784"/>
                  </a:lnTo>
                  <a:lnTo>
                    <a:pt x="491606" y="579128"/>
                  </a:lnTo>
                  <a:lnTo>
                    <a:pt x="454919" y="554205"/>
                  </a:lnTo>
                  <a:lnTo>
                    <a:pt x="446310" y="545901"/>
                  </a:lnTo>
                  <a:lnTo>
                    <a:pt x="437389" y="537445"/>
                  </a:lnTo>
                  <a:close/>
                </a:path>
                <a:path w="575945" h="690880">
                  <a:moveTo>
                    <a:pt x="431669" y="58985"/>
                  </a:moveTo>
                  <a:lnTo>
                    <a:pt x="225197" y="58985"/>
                  </a:lnTo>
                  <a:lnTo>
                    <a:pt x="277286" y="60085"/>
                  </a:lnTo>
                  <a:lnTo>
                    <a:pt x="325118" y="70057"/>
                  </a:lnTo>
                  <a:lnTo>
                    <a:pt x="367711" y="88381"/>
                  </a:lnTo>
                  <a:lnTo>
                    <a:pt x="404080" y="114534"/>
                  </a:lnTo>
                  <a:lnTo>
                    <a:pt x="433242" y="147995"/>
                  </a:lnTo>
                  <a:lnTo>
                    <a:pt x="454215" y="188242"/>
                  </a:lnTo>
                  <a:lnTo>
                    <a:pt x="466014" y="234753"/>
                  </a:lnTo>
                  <a:lnTo>
                    <a:pt x="469933" y="282702"/>
                  </a:lnTo>
                  <a:lnTo>
                    <a:pt x="470090" y="337358"/>
                  </a:lnTo>
                  <a:lnTo>
                    <a:pt x="469556" y="371002"/>
                  </a:lnTo>
                  <a:lnTo>
                    <a:pt x="469506" y="385007"/>
                  </a:lnTo>
                  <a:lnTo>
                    <a:pt x="470256" y="428352"/>
                  </a:lnTo>
                  <a:lnTo>
                    <a:pt x="483027" y="480089"/>
                  </a:lnTo>
                  <a:lnTo>
                    <a:pt x="509490" y="514235"/>
                  </a:lnTo>
                  <a:lnTo>
                    <a:pt x="515909" y="537233"/>
                  </a:lnTo>
                  <a:lnTo>
                    <a:pt x="516018" y="562025"/>
                  </a:lnTo>
                  <a:lnTo>
                    <a:pt x="513944" y="588969"/>
                  </a:lnTo>
                  <a:lnTo>
                    <a:pt x="575389" y="588969"/>
                  </a:lnTo>
                  <a:lnTo>
                    <a:pt x="575272" y="545901"/>
                  </a:lnTo>
                  <a:lnTo>
                    <a:pt x="574587" y="491954"/>
                  </a:lnTo>
                  <a:lnTo>
                    <a:pt x="559207" y="472790"/>
                  </a:lnTo>
                  <a:lnTo>
                    <a:pt x="544338" y="461799"/>
                  </a:lnTo>
                  <a:lnTo>
                    <a:pt x="534604" y="448387"/>
                  </a:lnTo>
                  <a:lnTo>
                    <a:pt x="529389" y="432460"/>
                  </a:lnTo>
                  <a:lnTo>
                    <a:pt x="528123" y="414547"/>
                  </a:lnTo>
                  <a:lnTo>
                    <a:pt x="528265" y="404013"/>
                  </a:lnTo>
                  <a:lnTo>
                    <a:pt x="528720" y="379680"/>
                  </a:lnTo>
                  <a:lnTo>
                    <a:pt x="528836" y="371002"/>
                  </a:lnTo>
                  <a:lnTo>
                    <a:pt x="529064" y="345056"/>
                  </a:lnTo>
                  <a:lnTo>
                    <a:pt x="528942" y="299070"/>
                  </a:lnTo>
                  <a:lnTo>
                    <a:pt x="528079" y="260801"/>
                  </a:lnTo>
                  <a:lnTo>
                    <a:pt x="522960" y="209579"/>
                  </a:lnTo>
                  <a:lnTo>
                    <a:pt x="510012" y="161368"/>
                  </a:lnTo>
                  <a:lnTo>
                    <a:pt x="487708" y="116931"/>
                  </a:lnTo>
                  <a:lnTo>
                    <a:pt x="454521" y="77032"/>
                  </a:lnTo>
                  <a:lnTo>
                    <a:pt x="431669" y="58985"/>
                  </a:lnTo>
                  <a:close/>
                </a:path>
                <a:path w="575945" h="690880">
                  <a:moveTo>
                    <a:pt x="183223" y="371596"/>
                  </a:moveTo>
                  <a:lnTo>
                    <a:pt x="157127" y="379680"/>
                  </a:lnTo>
                  <a:lnTo>
                    <a:pt x="140245" y="394150"/>
                  </a:lnTo>
                  <a:lnTo>
                    <a:pt x="130704" y="413617"/>
                  </a:lnTo>
                  <a:lnTo>
                    <a:pt x="126632" y="436696"/>
                  </a:lnTo>
                  <a:lnTo>
                    <a:pt x="131050" y="475408"/>
                  </a:lnTo>
                  <a:lnTo>
                    <a:pt x="149040" y="509962"/>
                  </a:lnTo>
                  <a:lnTo>
                    <a:pt x="178077" y="538003"/>
                  </a:lnTo>
                  <a:lnTo>
                    <a:pt x="215641" y="557173"/>
                  </a:lnTo>
                  <a:lnTo>
                    <a:pt x="259208" y="565119"/>
                  </a:lnTo>
                  <a:lnTo>
                    <a:pt x="307484" y="557767"/>
                  </a:lnTo>
                  <a:lnTo>
                    <a:pt x="349957" y="534499"/>
                  </a:lnTo>
                  <a:lnTo>
                    <a:pt x="376471" y="505212"/>
                  </a:lnTo>
                  <a:lnTo>
                    <a:pt x="260619" y="505212"/>
                  </a:lnTo>
                  <a:lnTo>
                    <a:pt x="238405" y="499688"/>
                  </a:lnTo>
                  <a:lnTo>
                    <a:pt x="198173" y="468191"/>
                  </a:lnTo>
                  <a:lnTo>
                    <a:pt x="185344" y="414547"/>
                  </a:lnTo>
                  <a:lnTo>
                    <a:pt x="185054" y="404013"/>
                  </a:lnTo>
                  <a:lnTo>
                    <a:pt x="184517" y="393400"/>
                  </a:lnTo>
                  <a:lnTo>
                    <a:pt x="183223" y="371596"/>
                  </a:lnTo>
                  <a:close/>
                </a:path>
                <a:path w="575945" h="690880">
                  <a:moveTo>
                    <a:pt x="363150" y="309074"/>
                  </a:moveTo>
                  <a:lnTo>
                    <a:pt x="217567" y="309074"/>
                  </a:lnTo>
                  <a:lnTo>
                    <a:pt x="259334" y="316510"/>
                  </a:lnTo>
                  <a:lnTo>
                    <a:pt x="298781" y="335896"/>
                  </a:lnTo>
                  <a:lnTo>
                    <a:pt x="330486" y="371002"/>
                  </a:lnTo>
                  <a:lnTo>
                    <a:pt x="343974" y="410839"/>
                  </a:lnTo>
                  <a:lnTo>
                    <a:pt x="343831" y="436187"/>
                  </a:lnTo>
                  <a:lnTo>
                    <a:pt x="318593" y="482061"/>
                  </a:lnTo>
                  <a:lnTo>
                    <a:pt x="281390" y="503576"/>
                  </a:lnTo>
                  <a:lnTo>
                    <a:pt x="260619" y="505212"/>
                  </a:lnTo>
                  <a:lnTo>
                    <a:pt x="376471" y="505212"/>
                  </a:lnTo>
                  <a:lnTo>
                    <a:pt x="382421" y="498639"/>
                  </a:lnTo>
                  <a:lnTo>
                    <a:pt x="400673" y="453511"/>
                  </a:lnTo>
                  <a:lnTo>
                    <a:pt x="403696" y="405119"/>
                  </a:lnTo>
                  <a:lnTo>
                    <a:pt x="394099" y="359381"/>
                  </a:lnTo>
                  <a:lnTo>
                    <a:pt x="373141" y="319240"/>
                  </a:lnTo>
                  <a:lnTo>
                    <a:pt x="363150" y="309074"/>
                  </a:lnTo>
                  <a:close/>
                </a:path>
                <a:path w="575945" h="690880">
                  <a:moveTo>
                    <a:pt x="372896" y="187754"/>
                  </a:moveTo>
                  <a:lnTo>
                    <a:pt x="215324" y="187754"/>
                  </a:lnTo>
                  <a:lnTo>
                    <a:pt x="254991" y="188144"/>
                  </a:lnTo>
                  <a:lnTo>
                    <a:pt x="294410" y="193703"/>
                  </a:lnTo>
                  <a:lnTo>
                    <a:pt x="331886" y="206545"/>
                  </a:lnTo>
                  <a:lnTo>
                    <a:pt x="367319" y="226605"/>
                  </a:lnTo>
                  <a:lnTo>
                    <a:pt x="400609" y="253816"/>
                  </a:lnTo>
                  <a:lnTo>
                    <a:pt x="388535" y="214088"/>
                  </a:lnTo>
                  <a:lnTo>
                    <a:pt x="372896" y="187754"/>
                  </a:lnTo>
                  <a:close/>
                </a:path>
                <a:path w="575945" h="690880">
                  <a:moveTo>
                    <a:pt x="237550" y="0"/>
                  </a:moveTo>
                  <a:lnTo>
                    <a:pt x="191329" y="3862"/>
                  </a:lnTo>
                  <a:lnTo>
                    <a:pt x="146841" y="13092"/>
                  </a:lnTo>
                  <a:lnTo>
                    <a:pt x="105233" y="27235"/>
                  </a:lnTo>
                  <a:lnTo>
                    <a:pt x="93599" y="77032"/>
                  </a:lnTo>
                  <a:lnTo>
                    <a:pt x="93485" y="194710"/>
                  </a:lnTo>
                  <a:lnTo>
                    <a:pt x="175310" y="189508"/>
                  </a:lnTo>
                  <a:lnTo>
                    <a:pt x="215324" y="187754"/>
                  </a:lnTo>
                  <a:lnTo>
                    <a:pt x="372896" y="187754"/>
                  </a:lnTo>
                  <a:lnTo>
                    <a:pt x="369676" y="182333"/>
                  </a:lnTo>
                  <a:lnTo>
                    <a:pt x="343516" y="158237"/>
                  </a:lnTo>
                  <a:lnTo>
                    <a:pt x="309535" y="141486"/>
                  </a:lnTo>
                  <a:lnTo>
                    <a:pt x="268895" y="132150"/>
                  </a:lnTo>
                  <a:lnTo>
                    <a:pt x="155487" y="132150"/>
                  </a:lnTo>
                  <a:lnTo>
                    <a:pt x="152748" y="94747"/>
                  </a:lnTo>
                  <a:lnTo>
                    <a:pt x="157620" y="74500"/>
                  </a:lnTo>
                  <a:lnTo>
                    <a:pt x="174675" y="65219"/>
                  </a:lnTo>
                  <a:lnTo>
                    <a:pt x="208484" y="60713"/>
                  </a:lnTo>
                  <a:lnTo>
                    <a:pt x="214034" y="60192"/>
                  </a:lnTo>
                  <a:lnTo>
                    <a:pt x="219622" y="59341"/>
                  </a:lnTo>
                  <a:lnTo>
                    <a:pt x="225197" y="58985"/>
                  </a:lnTo>
                  <a:lnTo>
                    <a:pt x="431669" y="58985"/>
                  </a:lnTo>
                  <a:lnTo>
                    <a:pt x="416834" y="47270"/>
                  </a:lnTo>
                  <a:lnTo>
                    <a:pt x="375147" y="25139"/>
                  </a:lnTo>
                  <a:lnTo>
                    <a:pt x="330606" y="10185"/>
                  </a:lnTo>
                  <a:lnTo>
                    <a:pt x="284358" y="1956"/>
                  </a:lnTo>
                  <a:lnTo>
                    <a:pt x="237550" y="0"/>
                  </a:lnTo>
                  <a:close/>
                </a:path>
                <a:path w="575945" h="690880">
                  <a:moveTo>
                    <a:pt x="216038" y="128757"/>
                  </a:moveTo>
                  <a:lnTo>
                    <a:pt x="155487" y="132150"/>
                  </a:lnTo>
                  <a:lnTo>
                    <a:pt x="268895" y="132150"/>
                  </a:lnTo>
                  <a:lnTo>
                    <a:pt x="267215" y="131764"/>
                  </a:lnTo>
                  <a:lnTo>
                    <a:pt x="216038" y="128757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4">
              <a:extLst>
                <a:ext uri="{FF2B5EF4-FFF2-40B4-BE49-F238E27FC236}">
                  <a16:creationId xmlns:a16="http://schemas.microsoft.com/office/drawing/2014/main" id="{88FA0812-5E4E-4573-9D32-5F54B9332ECD}"/>
                </a:ext>
              </a:extLst>
            </p:cNvPr>
            <p:cNvSpPr/>
            <p:nvPr userDrawn="1"/>
          </p:nvSpPr>
          <p:spPr>
            <a:xfrm>
              <a:off x="7106487" y="2489306"/>
              <a:ext cx="529590" cy="692150"/>
            </a:xfrm>
            <a:custGeom>
              <a:avLst/>
              <a:gdLst/>
              <a:ahLst/>
              <a:cxnLst/>
              <a:rect l="l" t="t" r="r" b="b"/>
              <a:pathLst>
                <a:path w="529590" h="692150">
                  <a:moveTo>
                    <a:pt x="251474" y="0"/>
                  </a:moveTo>
                  <a:lnTo>
                    <a:pt x="202950" y="6619"/>
                  </a:lnTo>
                  <a:lnTo>
                    <a:pt x="157541" y="21226"/>
                  </a:lnTo>
                  <a:lnTo>
                    <a:pt x="116269" y="43345"/>
                  </a:lnTo>
                  <a:lnTo>
                    <a:pt x="80153" y="72500"/>
                  </a:lnTo>
                  <a:lnTo>
                    <a:pt x="50214" y="108216"/>
                  </a:lnTo>
                  <a:lnTo>
                    <a:pt x="27473" y="150015"/>
                  </a:lnTo>
                  <a:lnTo>
                    <a:pt x="12951" y="197423"/>
                  </a:lnTo>
                  <a:lnTo>
                    <a:pt x="5478" y="244514"/>
                  </a:lnTo>
                  <a:lnTo>
                    <a:pt x="1379" y="292443"/>
                  </a:lnTo>
                  <a:lnTo>
                    <a:pt x="0" y="340830"/>
                  </a:lnTo>
                  <a:lnTo>
                    <a:pt x="588" y="382730"/>
                  </a:lnTo>
                  <a:lnTo>
                    <a:pt x="2766" y="437441"/>
                  </a:lnTo>
                  <a:lnTo>
                    <a:pt x="8954" y="483959"/>
                  </a:lnTo>
                  <a:lnTo>
                    <a:pt x="21895" y="526870"/>
                  </a:lnTo>
                  <a:lnTo>
                    <a:pt x="40904" y="565765"/>
                  </a:lnTo>
                  <a:lnTo>
                    <a:pt x="65295" y="600237"/>
                  </a:lnTo>
                  <a:lnTo>
                    <a:pt x="94384" y="629879"/>
                  </a:lnTo>
                  <a:lnTo>
                    <a:pt x="127486" y="654284"/>
                  </a:lnTo>
                  <a:lnTo>
                    <a:pt x="163917" y="673044"/>
                  </a:lnTo>
                  <a:lnTo>
                    <a:pt x="202991" y="685752"/>
                  </a:lnTo>
                  <a:lnTo>
                    <a:pt x="244024" y="692001"/>
                  </a:lnTo>
                  <a:lnTo>
                    <a:pt x="286332" y="691384"/>
                  </a:lnTo>
                  <a:lnTo>
                    <a:pt x="329229" y="683492"/>
                  </a:lnTo>
                  <a:lnTo>
                    <a:pt x="372031" y="667920"/>
                  </a:lnTo>
                  <a:lnTo>
                    <a:pt x="396880" y="651984"/>
                  </a:lnTo>
                  <a:lnTo>
                    <a:pt x="402948" y="647715"/>
                  </a:lnTo>
                  <a:lnTo>
                    <a:pt x="297025" y="647715"/>
                  </a:lnTo>
                  <a:lnTo>
                    <a:pt x="246733" y="641688"/>
                  </a:lnTo>
                  <a:lnTo>
                    <a:pt x="199808" y="626670"/>
                  </a:lnTo>
                  <a:lnTo>
                    <a:pt x="157559" y="603643"/>
                  </a:lnTo>
                  <a:lnTo>
                    <a:pt x="121295" y="573589"/>
                  </a:lnTo>
                  <a:lnTo>
                    <a:pt x="92325" y="537491"/>
                  </a:lnTo>
                  <a:lnTo>
                    <a:pt x="71958" y="496331"/>
                  </a:lnTo>
                  <a:lnTo>
                    <a:pt x="61503" y="451093"/>
                  </a:lnTo>
                  <a:lnTo>
                    <a:pt x="58442" y="405478"/>
                  </a:lnTo>
                  <a:lnTo>
                    <a:pt x="58081" y="359556"/>
                  </a:lnTo>
                  <a:lnTo>
                    <a:pt x="58967" y="313499"/>
                  </a:lnTo>
                  <a:lnTo>
                    <a:pt x="59649" y="267477"/>
                  </a:lnTo>
                  <a:lnTo>
                    <a:pt x="65531" y="219421"/>
                  </a:lnTo>
                  <a:lnTo>
                    <a:pt x="81975" y="174567"/>
                  </a:lnTo>
                  <a:lnTo>
                    <a:pt x="107525" y="134704"/>
                  </a:lnTo>
                  <a:lnTo>
                    <a:pt x="140722" y="101624"/>
                  </a:lnTo>
                  <a:lnTo>
                    <a:pt x="180109" y="77115"/>
                  </a:lnTo>
                  <a:lnTo>
                    <a:pt x="224228" y="62968"/>
                  </a:lnTo>
                  <a:lnTo>
                    <a:pt x="274065" y="59865"/>
                  </a:lnTo>
                  <a:lnTo>
                    <a:pt x="432231" y="59865"/>
                  </a:lnTo>
                  <a:lnTo>
                    <a:pt x="427314" y="55187"/>
                  </a:lnTo>
                  <a:lnTo>
                    <a:pt x="389298" y="29907"/>
                  </a:lnTo>
                  <a:lnTo>
                    <a:pt x="347279" y="11823"/>
                  </a:lnTo>
                  <a:lnTo>
                    <a:pt x="302092" y="1843"/>
                  </a:lnTo>
                  <a:lnTo>
                    <a:pt x="251474" y="0"/>
                  </a:lnTo>
                  <a:close/>
                </a:path>
                <a:path w="529590" h="692150">
                  <a:moveTo>
                    <a:pt x="399437" y="640399"/>
                  </a:moveTo>
                  <a:lnTo>
                    <a:pt x="348207" y="645333"/>
                  </a:lnTo>
                  <a:lnTo>
                    <a:pt x="322601" y="647272"/>
                  </a:lnTo>
                  <a:lnTo>
                    <a:pt x="297025" y="647715"/>
                  </a:lnTo>
                  <a:lnTo>
                    <a:pt x="402948" y="647715"/>
                  </a:lnTo>
                  <a:lnTo>
                    <a:pt x="404987" y="646279"/>
                  </a:lnTo>
                  <a:lnTo>
                    <a:pt x="403120" y="644324"/>
                  </a:lnTo>
                  <a:lnTo>
                    <a:pt x="401292" y="642355"/>
                  </a:lnTo>
                  <a:lnTo>
                    <a:pt x="399437" y="640399"/>
                  </a:lnTo>
                  <a:close/>
                </a:path>
                <a:path w="529590" h="692150">
                  <a:moveTo>
                    <a:pt x="265148" y="125656"/>
                  </a:moveTo>
                  <a:lnTo>
                    <a:pt x="221776" y="132283"/>
                  </a:lnTo>
                  <a:lnTo>
                    <a:pt x="184062" y="151331"/>
                  </a:lnTo>
                  <a:lnTo>
                    <a:pt x="154199" y="180723"/>
                  </a:lnTo>
                  <a:lnTo>
                    <a:pt x="134382" y="218381"/>
                  </a:lnTo>
                  <a:lnTo>
                    <a:pt x="126807" y="262231"/>
                  </a:lnTo>
                  <a:lnTo>
                    <a:pt x="125883" y="304809"/>
                  </a:lnTo>
                  <a:lnTo>
                    <a:pt x="125259" y="340830"/>
                  </a:lnTo>
                  <a:lnTo>
                    <a:pt x="125269" y="359556"/>
                  </a:lnTo>
                  <a:lnTo>
                    <a:pt x="128125" y="431370"/>
                  </a:lnTo>
                  <a:lnTo>
                    <a:pt x="139505" y="477169"/>
                  </a:lnTo>
                  <a:lnTo>
                    <a:pt x="162405" y="517438"/>
                  </a:lnTo>
                  <a:lnTo>
                    <a:pt x="200815" y="552473"/>
                  </a:lnTo>
                  <a:lnTo>
                    <a:pt x="245336" y="571856"/>
                  </a:lnTo>
                  <a:lnTo>
                    <a:pt x="294114" y="579758"/>
                  </a:lnTo>
                  <a:lnTo>
                    <a:pt x="345297" y="580354"/>
                  </a:lnTo>
                  <a:lnTo>
                    <a:pt x="389962" y="574206"/>
                  </a:lnTo>
                  <a:lnTo>
                    <a:pt x="430190" y="559202"/>
                  </a:lnTo>
                  <a:lnTo>
                    <a:pt x="464850" y="536008"/>
                  </a:lnTo>
                  <a:lnTo>
                    <a:pt x="477334" y="522296"/>
                  </a:lnTo>
                  <a:lnTo>
                    <a:pt x="329495" y="522296"/>
                  </a:lnTo>
                  <a:lnTo>
                    <a:pt x="284960" y="518810"/>
                  </a:lnTo>
                  <a:lnTo>
                    <a:pt x="244822" y="505737"/>
                  </a:lnTo>
                  <a:lnTo>
                    <a:pt x="204269" y="472339"/>
                  </a:lnTo>
                  <a:lnTo>
                    <a:pt x="187119" y="431370"/>
                  </a:lnTo>
                  <a:lnTo>
                    <a:pt x="185234" y="388075"/>
                  </a:lnTo>
                  <a:lnTo>
                    <a:pt x="184607" y="347418"/>
                  </a:lnTo>
                  <a:lnTo>
                    <a:pt x="184703" y="331443"/>
                  </a:lnTo>
                  <a:lnTo>
                    <a:pt x="186497" y="257952"/>
                  </a:lnTo>
                  <a:lnTo>
                    <a:pt x="198631" y="220783"/>
                  </a:lnTo>
                  <a:lnTo>
                    <a:pt x="262828" y="186003"/>
                  </a:lnTo>
                  <a:lnTo>
                    <a:pt x="377707" y="186003"/>
                  </a:lnTo>
                  <a:lnTo>
                    <a:pt x="375593" y="181920"/>
                  </a:lnTo>
                  <a:lnTo>
                    <a:pt x="345988" y="152264"/>
                  </a:lnTo>
                  <a:lnTo>
                    <a:pt x="308457" y="132805"/>
                  </a:lnTo>
                  <a:lnTo>
                    <a:pt x="265148" y="125656"/>
                  </a:lnTo>
                  <a:close/>
                </a:path>
                <a:path w="529590" h="692150">
                  <a:moveTo>
                    <a:pt x="432231" y="59865"/>
                  </a:moveTo>
                  <a:lnTo>
                    <a:pt x="274065" y="59865"/>
                  </a:lnTo>
                  <a:lnTo>
                    <a:pt x="321839" y="68245"/>
                  </a:lnTo>
                  <a:lnTo>
                    <a:pt x="365763" y="87175"/>
                  </a:lnTo>
                  <a:lnTo>
                    <a:pt x="404054" y="115718"/>
                  </a:lnTo>
                  <a:lnTo>
                    <a:pt x="434924" y="152940"/>
                  </a:lnTo>
                  <a:lnTo>
                    <a:pt x="456587" y="197906"/>
                  </a:lnTo>
                  <a:lnTo>
                    <a:pt x="468888" y="252848"/>
                  </a:lnTo>
                  <a:lnTo>
                    <a:pt x="471721" y="308485"/>
                  </a:lnTo>
                  <a:lnTo>
                    <a:pt x="469337" y="364427"/>
                  </a:lnTo>
                  <a:lnTo>
                    <a:pt x="465985" y="420283"/>
                  </a:lnTo>
                  <a:lnTo>
                    <a:pt x="449885" y="456536"/>
                  </a:lnTo>
                  <a:lnTo>
                    <a:pt x="412839" y="497639"/>
                  </a:lnTo>
                  <a:lnTo>
                    <a:pt x="373699" y="515478"/>
                  </a:lnTo>
                  <a:lnTo>
                    <a:pt x="329495" y="522296"/>
                  </a:lnTo>
                  <a:lnTo>
                    <a:pt x="477334" y="522296"/>
                  </a:lnTo>
                  <a:lnTo>
                    <a:pt x="512954" y="467712"/>
                  </a:lnTo>
                  <a:lnTo>
                    <a:pt x="524139" y="423941"/>
                  </a:lnTo>
                  <a:lnTo>
                    <a:pt x="528055" y="382730"/>
                  </a:lnTo>
                  <a:lnTo>
                    <a:pt x="529246" y="344689"/>
                  </a:lnTo>
                  <a:lnTo>
                    <a:pt x="529145" y="313499"/>
                  </a:lnTo>
                  <a:lnTo>
                    <a:pt x="528088" y="257723"/>
                  </a:lnTo>
                  <a:lnTo>
                    <a:pt x="522628" y="210093"/>
                  </a:lnTo>
                  <a:lnTo>
                    <a:pt x="508984" y="165115"/>
                  </a:lnTo>
                  <a:lnTo>
                    <a:pt x="487993" y="123700"/>
                  </a:lnTo>
                  <a:lnTo>
                    <a:pt x="460491" y="86754"/>
                  </a:lnTo>
                  <a:lnTo>
                    <a:pt x="432231" y="59865"/>
                  </a:lnTo>
                  <a:close/>
                </a:path>
                <a:path w="529590" h="692150">
                  <a:moveTo>
                    <a:pt x="377707" y="186003"/>
                  </a:moveTo>
                  <a:lnTo>
                    <a:pt x="262828" y="186003"/>
                  </a:lnTo>
                  <a:lnTo>
                    <a:pt x="300593" y="195455"/>
                  </a:lnTo>
                  <a:lnTo>
                    <a:pt x="320288" y="209800"/>
                  </a:lnTo>
                  <a:lnTo>
                    <a:pt x="334086" y="227532"/>
                  </a:lnTo>
                  <a:lnTo>
                    <a:pt x="342127" y="248726"/>
                  </a:lnTo>
                  <a:lnTo>
                    <a:pt x="344548" y="273458"/>
                  </a:lnTo>
                  <a:lnTo>
                    <a:pt x="344325" y="301289"/>
                  </a:lnTo>
                  <a:lnTo>
                    <a:pt x="344204" y="399493"/>
                  </a:lnTo>
                  <a:lnTo>
                    <a:pt x="344319" y="463095"/>
                  </a:lnTo>
                  <a:lnTo>
                    <a:pt x="374518" y="454227"/>
                  </a:lnTo>
                  <a:lnTo>
                    <a:pt x="392151" y="442910"/>
                  </a:lnTo>
                  <a:lnTo>
                    <a:pt x="400416" y="425785"/>
                  </a:lnTo>
                  <a:lnTo>
                    <a:pt x="402511" y="399493"/>
                  </a:lnTo>
                  <a:lnTo>
                    <a:pt x="402637" y="359556"/>
                  </a:lnTo>
                  <a:lnTo>
                    <a:pt x="402645" y="292443"/>
                  </a:lnTo>
                  <a:lnTo>
                    <a:pt x="402447" y="263374"/>
                  </a:lnTo>
                  <a:lnTo>
                    <a:pt x="395129" y="219662"/>
                  </a:lnTo>
                  <a:lnTo>
                    <a:pt x="377707" y="186003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5">
              <a:extLst>
                <a:ext uri="{FF2B5EF4-FFF2-40B4-BE49-F238E27FC236}">
                  <a16:creationId xmlns:a16="http://schemas.microsoft.com/office/drawing/2014/main" id="{70DA12F6-3A9A-4CED-B5D3-FB03D0DE11AA}"/>
                </a:ext>
              </a:extLst>
            </p:cNvPr>
            <p:cNvSpPr/>
            <p:nvPr userDrawn="1"/>
          </p:nvSpPr>
          <p:spPr>
            <a:xfrm>
              <a:off x="6449873" y="2490417"/>
              <a:ext cx="527050" cy="690880"/>
            </a:xfrm>
            <a:custGeom>
              <a:avLst/>
              <a:gdLst/>
              <a:ahLst/>
              <a:cxnLst/>
              <a:rect l="l" t="t" r="r" b="b"/>
              <a:pathLst>
                <a:path w="527050" h="690880">
                  <a:moveTo>
                    <a:pt x="203535" y="106817"/>
                  </a:moveTo>
                  <a:lnTo>
                    <a:pt x="156096" y="111190"/>
                  </a:lnTo>
                  <a:lnTo>
                    <a:pt x="112577" y="124760"/>
                  </a:lnTo>
                  <a:lnTo>
                    <a:pt x="74500" y="146905"/>
                  </a:lnTo>
                  <a:lnTo>
                    <a:pt x="43385" y="177006"/>
                  </a:lnTo>
                  <a:lnTo>
                    <a:pt x="20753" y="214441"/>
                  </a:lnTo>
                  <a:lnTo>
                    <a:pt x="8124" y="258590"/>
                  </a:lnTo>
                  <a:lnTo>
                    <a:pt x="1990" y="313152"/>
                  </a:lnTo>
                  <a:lnTo>
                    <a:pt x="0" y="368613"/>
                  </a:lnTo>
                  <a:lnTo>
                    <a:pt x="2481" y="423964"/>
                  </a:lnTo>
                  <a:lnTo>
                    <a:pt x="9763" y="478198"/>
                  </a:lnTo>
                  <a:lnTo>
                    <a:pt x="22351" y="524704"/>
                  </a:lnTo>
                  <a:lnTo>
                    <a:pt x="41762" y="566201"/>
                  </a:lnTo>
                  <a:lnTo>
                    <a:pt x="67309" y="602340"/>
                  </a:lnTo>
                  <a:lnTo>
                    <a:pt x="98307" y="632777"/>
                  </a:lnTo>
                  <a:lnTo>
                    <a:pt x="134071" y="657162"/>
                  </a:lnTo>
                  <a:lnTo>
                    <a:pt x="173916" y="675150"/>
                  </a:lnTo>
                  <a:lnTo>
                    <a:pt x="217157" y="686392"/>
                  </a:lnTo>
                  <a:lnTo>
                    <a:pt x="263107" y="690542"/>
                  </a:lnTo>
                  <a:lnTo>
                    <a:pt x="311083" y="687253"/>
                  </a:lnTo>
                  <a:lnTo>
                    <a:pt x="353022" y="676803"/>
                  </a:lnTo>
                  <a:lnTo>
                    <a:pt x="392570" y="658621"/>
                  </a:lnTo>
                  <a:lnTo>
                    <a:pt x="428779" y="633697"/>
                  </a:lnTo>
                  <a:lnTo>
                    <a:pt x="431527" y="631055"/>
                  </a:lnTo>
                  <a:lnTo>
                    <a:pt x="250440" y="631055"/>
                  </a:lnTo>
                  <a:lnTo>
                    <a:pt x="203381" y="619863"/>
                  </a:lnTo>
                  <a:lnTo>
                    <a:pt x="161204" y="600868"/>
                  </a:lnTo>
                  <a:lnTo>
                    <a:pt x="125115" y="574799"/>
                  </a:lnTo>
                  <a:lnTo>
                    <a:pt x="96319" y="542383"/>
                  </a:lnTo>
                  <a:lnTo>
                    <a:pt x="76021" y="504348"/>
                  </a:lnTo>
                  <a:lnTo>
                    <a:pt x="65427" y="461421"/>
                  </a:lnTo>
                  <a:lnTo>
                    <a:pt x="61904" y="415047"/>
                  </a:lnTo>
                  <a:lnTo>
                    <a:pt x="61401" y="368613"/>
                  </a:lnTo>
                  <a:lnTo>
                    <a:pt x="62630" y="321413"/>
                  </a:lnTo>
                  <a:lnTo>
                    <a:pt x="64322" y="274617"/>
                  </a:lnTo>
                  <a:lnTo>
                    <a:pt x="83842" y="228706"/>
                  </a:lnTo>
                  <a:lnTo>
                    <a:pt x="112481" y="198385"/>
                  </a:lnTo>
                  <a:lnTo>
                    <a:pt x="148684" y="178406"/>
                  </a:lnTo>
                  <a:lnTo>
                    <a:pt x="189459" y="168707"/>
                  </a:lnTo>
                  <a:lnTo>
                    <a:pt x="367945" y="168707"/>
                  </a:lnTo>
                  <a:lnTo>
                    <a:pt x="350745" y="154114"/>
                  </a:lnTo>
                  <a:lnTo>
                    <a:pt x="320559" y="135538"/>
                  </a:lnTo>
                  <a:lnTo>
                    <a:pt x="288174" y="121770"/>
                  </a:lnTo>
                  <a:lnTo>
                    <a:pt x="253374" y="112260"/>
                  </a:lnTo>
                  <a:lnTo>
                    <a:pt x="203535" y="106817"/>
                  </a:lnTo>
                  <a:close/>
                </a:path>
                <a:path w="527050" h="690880">
                  <a:moveTo>
                    <a:pt x="516470" y="501434"/>
                  </a:moveTo>
                  <a:lnTo>
                    <a:pt x="425082" y="501434"/>
                  </a:lnTo>
                  <a:lnTo>
                    <a:pt x="450262" y="503839"/>
                  </a:lnTo>
                  <a:lnTo>
                    <a:pt x="448700" y="509821"/>
                  </a:lnTo>
                  <a:lnTo>
                    <a:pt x="419628" y="557411"/>
                  </a:lnTo>
                  <a:lnTo>
                    <a:pt x="382616" y="590636"/>
                  </a:lnTo>
                  <a:lnTo>
                    <a:pt x="339410" y="615517"/>
                  </a:lnTo>
                  <a:lnTo>
                    <a:pt x="294016" y="629756"/>
                  </a:lnTo>
                  <a:lnTo>
                    <a:pt x="250440" y="631055"/>
                  </a:lnTo>
                  <a:lnTo>
                    <a:pt x="431527" y="631055"/>
                  </a:lnTo>
                  <a:lnTo>
                    <a:pt x="460700" y="603020"/>
                  </a:lnTo>
                  <a:lnTo>
                    <a:pt x="487387" y="567580"/>
                  </a:lnTo>
                  <a:lnTo>
                    <a:pt x="507891" y="528369"/>
                  </a:lnTo>
                  <a:lnTo>
                    <a:pt x="516470" y="501434"/>
                  </a:lnTo>
                  <a:close/>
                </a:path>
                <a:path w="527050" h="690880">
                  <a:moveTo>
                    <a:pt x="184946" y="228643"/>
                  </a:moveTo>
                  <a:lnTo>
                    <a:pt x="143556" y="242697"/>
                  </a:lnTo>
                  <a:lnTo>
                    <a:pt x="127111" y="280230"/>
                  </a:lnTo>
                  <a:lnTo>
                    <a:pt x="125914" y="355103"/>
                  </a:lnTo>
                  <a:lnTo>
                    <a:pt x="126175" y="392530"/>
                  </a:lnTo>
                  <a:lnTo>
                    <a:pt x="134597" y="471495"/>
                  </a:lnTo>
                  <a:lnTo>
                    <a:pt x="151752" y="506533"/>
                  </a:lnTo>
                  <a:lnTo>
                    <a:pt x="178770" y="534468"/>
                  </a:lnTo>
                  <a:lnTo>
                    <a:pt x="215553" y="554754"/>
                  </a:lnTo>
                  <a:lnTo>
                    <a:pt x="254478" y="564933"/>
                  </a:lnTo>
                  <a:lnTo>
                    <a:pt x="292057" y="564287"/>
                  </a:lnTo>
                  <a:lnTo>
                    <a:pt x="327051" y="552069"/>
                  </a:lnTo>
                  <a:lnTo>
                    <a:pt x="358225" y="527537"/>
                  </a:lnTo>
                  <a:lnTo>
                    <a:pt x="379598" y="510469"/>
                  </a:lnTo>
                  <a:lnTo>
                    <a:pt x="395042" y="505046"/>
                  </a:lnTo>
                  <a:lnTo>
                    <a:pt x="269637" y="505046"/>
                  </a:lnTo>
                  <a:lnTo>
                    <a:pt x="244802" y="502150"/>
                  </a:lnTo>
                  <a:lnTo>
                    <a:pt x="219646" y="489434"/>
                  </a:lnTo>
                  <a:lnTo>
                    <a:pt x="200861" y="469235"/>
                  </a:lnTo>
                  <a:lnTo>
                    <a:pt x="189089" y="442478"/>
                  </a:lnTo>
                  <a:lnTo>
                    <a:pt x="184972" y="410088"/>
                  </a:lnTo>
                  <a:lnTo>
                    <a:pt x="184946" y="228643"/>
                  </a:lnTo>
                  <a:close/>
                </a:path>
                <a:path w="527050" h="690880">
                  <a:moveTo>
                    <a:pt x="441197" y="442489"/>
                  </a:moveTo>
                  <a:lnTo>
                    <a:pt x="399137" y="442662"/>
                  </a:lnTo>
                  <a:lnTo>
                    <a:pt x="350720" y="443375"/>
                  </a:lnTo>
                  <a:lnTo>
                    <a:pt x="342731" y="451439"/>
                  </a:lnTo>
                  <a:lnTo>
                    <a:pt x="338197" y="457827"/>
                  </a:lnTo>
                  <a:lnTo>
                    <a:pt x="316641" y="482614"/>
                  </a:lnTo>
                  <a:lnTo>
                    <a:pt x="293685" y="498443"/>
                  </a:lnTo>
                  <a:lnTo>
                    <a:pt x="269637" y="505046"/>
                  </a:lnTo>
                  <a:lnTo>
                    <a:pt x="395042" y="505046"/>
                  </a:lnTo>
                  <a:lnTo>
                    <a:pt x="401705" y="502706"/>
                  </a:lnTo>
                  <a:lnTo>
                    <a:pt x="425082" y="501434"/>
                  </a:lnTo>
                  <a:lnTo>
                    <a:pt x="516470" y="501434"/>
                  </a:lnTo>
                  <a:lnTo>
                    <a:pt x="521266" y="486374"/>
                  </a:lnTo>
                  <a:lnTo>
                    <a:pt x="526564" y="442587"/>
                  </a:lnTo>
                  <a:lnTo>
                    <a:pt x="441197" y="442489"/>
                  </a:lnTo>
                  <a:close/>
                </a:path>
                <a:path w="527050" h="690880">
                  <a:moveTo>
                    <a:pt x="367945" y="168707"/>
                  </a:moveTo>
                  <a:lnTo>
                    <a:pt x="189459" y="168707"/>
                  </a:lnTo>
                  <a:lnTo>
                    <a:pt x="231818" y="169224"/>
                  </a:lnTo>
                  <a:lnTo>
                    <a:pt x="272769" y="179894"/>
                  </a:lnTo>
                  <a:lnTo>
                    <a:pt x="309323" y="200653"/>
                  </a:lnTo>
                  <a:lnTo>
                    <a:pt x="338489" y="231437"/>
                  </a:lnTo>
                  <a:lnTo>
                    <a:pt x="342896" y="237901"/>
                  </a:lnTo>
                  <a:lnTo>
                    <a:pt x="351050" y="245890"/>
                  </a:lnTo>
                  <a:lnTo>
                    <a:pt x="357616" y="246029"/>
                  </a:lnTo>
                  <a:lnTo>
                    <a:pt x="441158" y="246782"/>
                  </a:lnTo>
                  <a:lnTo>
                    <a:pt x="524405" y="246677"/>
                  </a:lnTo>
                  <a:lnTo>
                    <a:pt x="522506" y="204050"/>
                  </a:lnTo>
                  <a:lnTo>
                    <a:pt x="519785" y="194823"/>
                  </a:lnTo>
                  <a:lnTo>
                    <a:pt x="456752" y="194823"/>
                  </a:lnTo>
                  <a:lnTo>
                    <a:pt x="433298" y="191668"/>
                  </a:lnTo>
                  <a:lnTo>
                    <a:pt x="411441" y="189535"/>
                  </a:lnTo>
                  <a:lnTo>
                    <a:pt x="392790" y="185852"/>
                  </a:lnTo>
                  <a:lnTo>
                    <a:pt x="378952" y="178046"/>
                  </a:lnTo>
                  <a:lnTo>
                    <a:pt x="367945" y="168707"/>
                  </a:lnTo>
                  <a:close/>
                </a:path>
                <a:path w="527050" h="690880">
                  <a:moveTo>
                    <a:pt x="408850" y="42018"/>
                  </a:moveTo>
                  <a:lnTo>
                    <a:pt x="222970" y="42018"/>
                  </a:lnTo>
                  <a:lnTo>
                    <a:pt x="269686" y="47414"/>
                  </a:lnTo>
                  <a:lnTo>
                    <a:pt x="315972" y="60470"/>
                  </a:lnTo>
                  <a:lnTo>
                    <a:pt x="360100" y="80796"/>
                  </a:lnTo>
                  <a:lnTo>
                    <a:pt x="398335" y="108763"/>
                  </a:lnTo>
                  <a:lnTo>
                    <a:pt x="430583" y="146171"/>
                  </a:lnTo>
                  <a:lnTo>
                    <a:pt x="456752" y="194823"/>
                  </a:lnTo>
                  <a:lnTo>
                    <a:pt x="519785" y="194823"/>
                  </a:lnTo>
                  <a:lnTo>
                    <a:pt x="509927" y="161397"/>
                  </a:lnTo>
                  <a:lnTo>
                    <a:pt x="488099" y="120438"/>
                  </a:lnTo>
                  <a:lnTo>
                    <a:pt x="458456" y="82894"/>
                  </a:lnTo>
                  <a:lnTo>
                    <a:pt x="422429" y="50485"/>
                  </a:lnTo>
                  <a:lnTo>
                    <a:pt x="408850" y="42018"/>
                  </a:lnTo>
                  <a:close/>
                </a:path>
                <a:path w="527050" h="690880">
                  <a:moveTo>
                    <a:pt x="285564" y="0"/>
                  </a:moveTo>
                  <a:lnTo>
                    <a:pt x="233553" y="1628"/>
                  </a:lnTo>
                  <a:lnTo>
                    <a:pt x="186253" y="11970"/>
                  </a:lnTo>
                  <a:lnTo>
                    <a:pt x="148995" y="30155"/>
                  </a:lnTo>
                  <a:lnTo>
                    <a:pt x="127111" y="55313"/>
                  </a:lnTo>
                  <a:lnTo>
                    <a:pt x="175540" y="44559"/>
                  </a:lnTo>
                  <a:lnTo>
                    <a:pt x="222970" y="42018"/>
                  </a:lnTo>
                  <a:lnTo>
                    <a:pt x="408850" y="42018"/>
                  </a:lnTo>
                  <a:lnTo>
                    <a:pt x="381450" y="24932"/>
                  </a:lnTo>
                  <a:lnTo>
                    <a:pt x="336953" y="7955"/>
                  </a:lnTo>
                  <a:lnTo>
                    <a:pt x="285564" y="0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6">
              <a:extLst>
                <a:ext uri="{FF2B5EF4-FFF2-40B4-BE49-F238E27FC236}">
                  <a16:creationId xmlns:a16="http://schemas.microsoft.com/office/drawing/2014/main" id="{6A917354-52E4-4BB1-894C-FBD2D9788423}"/>
                </a:ext>
              </a:extLst>
            </p:cNvPr>
            <p:cNvSpPr/>
            <p:nvPr userDrawn="1"/>
          </p:nvSpPr>
          <p:spPr>
            <a:xfrm>
              <a:off x="5182047" y="2331718"/>
              <a:ext cx="502920" cy="850265"/>
            </a:xfrm>
            <a:custGeom>
              <a:avLst/>
              <a:gdLst/>
              <a:ahLst/>
              <a:cxnLst/>
              <a:rect l="l" t="t" r="r" b="b"/>
              <a:pathLst>
                <a:path w="502920" h="850264">
                  <a:moveTo>
                    <a:pt x="240229" y="0"/>
                  </a:moveTo>
                  <a:lnTo>
                    <a:pt x="209588" y="4345"/>
                  </a:lnTo>
                  <a:lnTo>
                    <a:pt x="182790" y="18903"/>
                  </a:lnTo>
                  <a:lnTo>
                    <a:pt x="159197" y="45707"/>
                  </a:lnTo>
                  <a:lnTo>
                    <a:pt x="132275" y="84666"/>
                  </a:lnTo>
                  <a:lnTo>
                    <a:pt x="103451" y="122458"/>
                  </a:lnTo>
                  <a:lnTo>
                    <a:pt x="72654" y="158523"/>
                  </a:lnTo>
                  <a:lnTo>
                    <a:pt x="39817" y="192303"/>
                  </a:lnTo>
                  <a:lnTo>
                    <a:pt x="9929" y="235211"/>
                  </a:lnTo>
                  <a:lnTo>
                    <a:pt x="0" y="280870"/>
                  </a:lnTo>
                  <a:lnTo>
                    <a:pt x="141" y="316090"/>
                  </a:lnTo>
                  <a:lnTo>
                    <a:pt x="266" y="336402"/>
                  </a:lnTo>
                  <a:lnTo>
                    <a:pt x="663" y="377533"/>
                  </a:lnTo>
                  <a:lnTo>
                    <a:pt x="94618" y="377533"/>
                  </a:lnTo>
                  <a:lnTo>
                    <a:pt x="94392" y="433398"/>
                  </a:lnTo>
                  <a:lnTo>
                    <a:pt x="94068" y="484133"/>
                  </a:lnTo>
                  <a:lnTo>
                    <a:pt x="94050" y="543018"/>
                  </a:lnTo>
                  <a:lnTo>
                    <a:pt x="94910" y="597268"/>
                  </a:lnTo>
                  <a:lnTo>
                    <a:pt x="100235" y="642993"/>
                  </a:lnTo>
                  <a:lnTo>
                    <a:pt x="113120" y="685468"/>
                  </a:lnTo>
                  <a:lnTo>
                    <a:pt x="132722" y="724194"/>
                  </a:lnTo>
                  <a:lnTo>
                    <a:pt x="158199" y="758675"/>
                  </a:lnTo>
                  <a:lnTo>
                    <a:pt x="188705" y="788410"/>
                  </a:lnTo>
                  <a:lnTo>
                    <a:pt x="223399" y="812903"/>
                  </a:lnTo>
                  <a:lnTo>
                    <a:pt x="261436" y="831654"/>
                  </a:lnTo>
                  <a:lnTo>
                    <a:pt x="301974" y="844166"/>
                  </a:lnTo>
                  <a:lnTo>
                    <a:pt x="344170" y="849941"/>
                  </a:lnTo>
                  <a:lnTo>
                    <a:pt x="387179" y="848479"/>
                  </a:lnTo>
                  <a:lnTo>
                    <a:pt x="430158" y="839283"/>
                  </a:lnTo>
                  <a:lnTo>
                    <a:pt x="472265" y="821855"/>
                  </a:lnTo>
                  <a:lnTo>
                    <a:pt x="493276" y="805344"/>
                  </a:lnTo>
                  <a:lnTo>
                    <a:pt x="414932" y="805344"/>
                  </a:lnTo>
                  <a:lnTo>
                    <a:pt x="388496" y="805091"/>
                  </a:lnTo>
                  <a:lnTo>
                    <a:pt x="340469" y="798068"/>
                  </a:lnTo>
                  <a:lnTo>
                    <a:pt x="295227" y="783806"/>
                  </a:lnTo>
                  <a:lnTo>
                    <a:pt x="254022" y="762552"/>
                  </a:lnTo>
                  <a:lnTo>
                    <a:pt x="218106" y="734557"/>
                  </a:lnTo>
                  <a:lnTo>
                    <a:pt x="188731" y="700068"/>
                  </a:lnTo>
                  <a:lnTo>
                    <a:pt x="167150" y="659335"/>
                  </a:lnTo>
                  <a:lnTo>
                    <a:pt x="154615" y="612607"/>
                  </a:lnTo>
                  <a:lnTo>
                    <a:pt x="152377" y="560133"/>
                  </a:lnTo>
                  <a:lnTo>
                    <a:pt x="154322" y="512070"/>
                  </a:lnTo>
                  <a:lnTo>
                    <a:pt x="154581" y="484133"/>
                  </a:lnTo>
                  <a:lnTo>
                    <a:pt x="154680" y="453617"/>
                  </a:lnTo>
                  <a:lnTo>
                    <a:pt x="154335" y="414961"/>
                  </a:lnTo>
                  <a:lnTo>
                    <a:pt x="153626" y="365612"/>
                  </a:lnTo>
                  <a:lnTo>
                    <a:pt x="153254" y="315531"/>
                  </a:lnTo>
                  <a:lnTo>
                    <a:pt x="56327" y="315531"/>
                  </a:lnTo>
                  <a:lnTo>
                    <a:pt x="58137" y="299384"/>
                  </a:lnTo>
                  <a:lnTo>
                    <a:pt x="59307" y="284207"/>
                  </a:lnTo>
                  <a:lnTo>
                    <a:pt x="94850" y="223336"/>
                  </a:lnTo>
                  <a:lnTo>
                    <a:pt x="124024" y="186641"/>
                  </a:lnTo>
                  <a:lnTo>
                    <a:pt x="217643" y="71551"/>
                  </a:lnTo>
                  <a:lnTo>
                    <a:pt x="275351" y="71551"/>
                  </a:lnTo>
                  <a:lnTo>
                    <a:pt x="275351" y="3835"/>
                  </a:lnTo>
                  <a:lnTo>
                    <a:pt x="240229" y="0"/>
                  </a:lnTo>
                  <a:close/>
                </a:path>
                <a:path w="502920" h="850264">
                  <a:moveTo>
                    <a:pt x="502389" y="797509"/>
                  </a:moveTo>
                  <a:lnTo>
                    <a:pt x="471195" y="800363"/>
                  </a:lnTo>
                  <a:lnTo>
                    <a:pt x="442271" y="803372"/>
                  </a:lnTo>
                  <a:lnTo>
                    <a:pt x="414932" y="805344"/>
                  </a:lnTo>
                  <a:lnTo>
                    <a:pt x="493276" y="805344"/>
                  </a:lnTo>
                  <a:lnTo>
                    <a:pt x="502389" y="797509"/>
                  </a:lnTo>
                  <a:close/>
                </a:path>
                <a:path w="502920" h="850264">
                  <a:moveTo>
                    <a:pt x="275351" y="71551"/>
                  </a:moveTo>
                  <a:lnTo>
                    <a:pt x="217643" y="71551"/>
                  </a:lnTo>
                  <a:lnTo>
                    <a:pt x="217643" y="248335"/>
                  </a:lnTo>
                  <a:lnTo>
                    <a:pt x="372506" y="248335"/>
                  </a:lnTo>
                  <a:lnTo>
                    <a:pt x="372506" y="316090"/>
                  </a:lnTo>
                  <a:lnTo>
                    <a:pt x="219446" y="316090"/>
                  </a:lnTo>
                  <a:lnTo>
                    <a:pt x="218809" y="328552"/>
                  </a:lnTo>
                  <a:lnTo>
                    <a:pt x="218381" y="336402"/>
                  </a:lnTo>
                  <a:lnTo>
                    <a:pt x="217962" y="345788"/>
                  </a:lnTo>
                  <a:lnTo>
                    <a:pt x="217782" y="354952"/>
                  </a:lnTo>
                  <a:lnTo>
                    <a:pt x="217917" y="404281"/>
                  </a:lnTo>
                  <a:lnTo>
                    <a:pt x="218083" y="430544"/>
                  </a:lnTo>
                  <a:lnTo>
                    <a:pt x="218209" y="502940"/>
                  </a:lnTo>
                  <a:lnTo>
                    <a:pt x="217350" y="552234"/>
                  </a:lnTo>
                  <a:lnTo>
                    <a:pt x="220815" y="605022"/>
                  </a:lnTo>
                  <a:lnTo>
                    <a:pt x="233988" y="647338"/>
                  </a:lnTo>
                  <a:lnTo>
                    <a:pt x="255858" y="680312"/>
                  </a:lnTo>
                  <a:lnTo>
                    <a:pt x="285413" y="705071"/>
                  </a:lnTo>
                  <a:lnTo>
                    <a:pt x="321640" y="722746"/>
                  </a:lnTo>
                  <a:lnTo>
                    <a:pt x="363527" y="734466"/>
                  </a:lnTo>
                  <a:lnTo>
                    <a:pt x="401697" y="738095"/>
                  </a:lnTo>
                  <a:lnTo>
                    <a:pt x="421117" y="738009"/>
                  </a:lnTo>
                  <a:lnTo>
                    <a:pt x="440477" y="737666"/>
                  </a:lnTo>
                  <a:lnTo>
                    <a:pt x="474919" y="735938"/>
                  </a:lnTo>
                  <a:lnTo>
                    <a:pt x="492307" y="728435"/>
                  </a:lnTo>
                  <a:lnTo>
                    <a:pt x="497096" y="710201"/>
                  </a:lnTo>
                  <a:lnTo>
                    <a:pt x="493839" y="677265"/>
                  </a:lnTo>
                  <a:lnTo>
                    <a:pt x="434241" y="677265"/>
                  </a:lnTo>
                  <a:lnTo>
                    <a:pt x="405665" y="677196"/>
                  </a:lnTo>
                  <a:lnTo>
                    <a:pt x="340364" y="666163"/>
                  </a:lnTo>
                  <a:lnTo>
                    <a:pt x="287221" y="620607"/>
                  </a:lnTo>
                  <a:lnTo>
                    <a:pt x="276387" y="536984"/>
                  </a:lnTo>
                  <a:lnTo>
                    <a:pt x="276220" y="484133"/>
                  </a:lnTo>
                  <a:lnTo>
                    <a:pt x="276726" y="430544"/>
                  </a:lnTo>
                  <a:lnTo>
                    <a:pt x="277079" y="375907"/>
                  </a:lnTo>
                  <a:lnTo>
                    <a:pt x="430393" y="375907"/>
                  </a:lnTo>
                  <a:lnTo>
                    <a:pt x="430393" y="188709"/>
                  </a:lnTo>
                  <a:lnTo>
                    <a:pt x="275351" y="188709"/>
                  </a:lnTo>
                  <a:lnTo>
                    <a:pt x="275351" y="71551"/>
                  </a:lnTo>
                  <a:close/>
                </a:path>
                <a:path w="502920" h="850264">
                  <a:moveTo>
                    <a:pt x="493741" y="676275"/>
                  </a:moveTo>
                  <a:lnTo>
                    <a:pt x="434241" y="677265"/>
                  </a:lnTo>
                  <a:lnTo>
                    <a:pt x="493839" y="677265"/>
                  </a:lnTo>
                  <a:lnTo>
                    <a:pt x="493741" y="676275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1FC774C-CAED-48DC-A460-E3F046EB44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717" y="1133475"/>
            <a:ext cx="6400383" cy="914400"/>
          </a:xfrm>
          <a:noFill/>
        </p:spPr>
        <p:txBody>
          <a:bodyPr>
            <a:noAutofit/>
          </a:bodyPr>
          <a:lstStyle>
            <a:lvl1pPr marL="0" indent="0">
              <a:lnSpc>
                <a:spcPts val="5800"/>
              </a:lnSpc>
              <a:buNone/>
              <a:defRPr sz="5400" b="1">
                <a:ln>
                  <a:solidFill>
                    <a:schemeClr val="bg1"/>
                  </a:solidFill>
                </a:ln>
                <a:noFill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ENTER PRESENTATION TITLE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75002C22-2BDB-4341-A831-6C8F665C23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04924" y="3543300"/>
            <a:ext cx="6353175" cy="67627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ENTER SUBHEADER</a:t>
            </a:r>
          </a:p>
        </p:txBody>
      </p:sp>
    </p:spTree>
    <p:extLst>
      <p:ext uri="{BB962C8B-B14F-4D97-AF65-F5344CB8AC3E}">
        <p14:creationId xmlns:p14="http://schemas.microsoft.com/office/powerpoint/2010/main" val="7410518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BD8F070D-6D70-4C73-A88C-80B0DBC80D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EA91E2-785A-4243-B40C-530E623A0C1C}" type="datetimeFigureOut">
              <a:rPr lang="en-US" smtClean="0"/>
              <a:pPr/>
              <a:t>10/25/2018</a:t>
            </a:fld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A73F41A-BD20-495A-9DDA-E6A20453A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2461B51-3AD6-48D6-9739-BB50C23E9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7625" y="190500"/>
            <a:ext cx="390525" cy="365125"/>
          </a:xfrm>
          <a:noFill/>
        </p:spPr>
        <p:txBody>
          <a:bodyPr/>
          <a:lstStyle>
            <a:lvl1pPr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BC4211-562F-4855-9E38-22B642D483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0F7C67-054D-40A6-91D7-9A3F521CADF9}"/>
              </a:ext>
            </a:extLst>
          </p:cNvPr>
          <p:cNvSpPr/>
          <p:nvPr userDrawn="1"/>
        </p:nvSpPr>
        <p:spPr>
          <a:xfrm>
            <a:off x="2380511" y="3274828"/>
            <a:ext cx="939800" cy="84765"/>
          </a:xfrm>
          <a:prstGeom prst="rect">
            <a:avLst/>
          </a:prstGeom>
          <a:solidFill>
            <a:srgbClr val="00A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CE007D-039A-4FD4-BB46-6DEB7D5DF543}"/>
              </a:ext>
            </a:extLst>
          </p:cNvPr>
          <p:cNvSpPr/>
          <p:nvPr userDrawn="1"/>
        </p:nvSpPr>
        <p:spPr>
          <a:xfrm>
            <a:off x="8953499" y="3274828"/>
            <a:ext cx="939800" cy="84765"/>
          </a:xfrm>
          <a:prstGeom prst="rect">
            <a:avLst/>
          </a:prstGeom>
          <a:solidFill>
            <a:srgbClr val="00A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05E009-E553-4C13-A48C-ED1CAF9F4093}"/>
              </a:ext>
            </a:extLst>
          </p:cNvPr>
          <p:cNvSpPr/>
          <p:nvPr userDrawn="1"/>
        </p:nvSpPr>
        <p:spPr>
          <a:xfrm>
            <a:off x="5667005" y="3274828"/>
            <a:ext cx="939800" cy="84765"/>
          </a:xfrm>
          <a:prstGeom prst="rect">
            <a:avLst/>
          </a:prstGeom>
          <a:solidFill>
            <a:srgbClr val="00A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F50B3E-D482-426D-8E79-CC4FB89311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55011" y="3564269"/>
            <a:ext cx="2590800" cy="205740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1400"/>
            </a:lvl2pPr>
            <a:lvl3pPr marL="914400" indent="0" algn="ctr">
              <a:buNone/>
              <a:defRPr sz="1200"/>
            </a:lvl3pPr>
            <a:lvl4pPr marL="1371600" indent="0" algn="ctr">
              <a:buNone/>
              <a:defRPr sz="1100"/>
            </a:lvl4pPr>
            <a:lvl5pPr marL="1828800" indent="0" algn="ctr">
              <a:buNone/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C22C623-9410-47A6-85D4-7D0683C8E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40906" y="3564269"/>
            <a:ext cx="2590800" cy="205740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1400"/>
            </a:lvl2pPr>
            <a:lvl3pPr marL="914400" indent="0" algn="ctr">
              <a:buNone/>
              <a:defRPr sz="1200"/>
            </a:lvl3pPr>
            <a:lvl4pPr marL="1371600" indent="0" algn="ctr">
              <a:buNone/>
              <a:defRPr sz="1100"/>
            </a:lvl4pPr>
            <a:lvl5pPr marL="1828800" indent="0" algn="ctr">
              <a:buNone/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0D0AA53-E592-4729-8896-6DF3923AD2E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26801" y="3564269"/>
            <a:ext cx="2590800" cy="205740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1400"/>
            </a:lvl2pPr>
            <a:lvl3pPr marL="914400" indent="0" algn="ctr">
              <a:buNone/>
              <a:defRPr sz="1200"/>
            </a:lvl3pPr>
            <a:lvl4pPr marL="1371600" indent="0" algn="ctr">
              <a:buNone/>
              <a:defRPr sz="1100"/>
            </a:lvl4pPr>
            <a:lvl5pPr marL="1828800" indent="0" algn="ctr">
              <a:buNone/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86E42218-D2EB-4107-BE7A-1BCBA61C92B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82832" y="1127051"/>
            <a:ext cx="1935158" cy="17448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Insert photo or icon</a:t>
            </a:r>
          </a:p>
        </p:txBody>
      </p:sp>
      <p:sp>
        <p:nvSpPr>
          <p:cNvPr id="36" name="Picture Placeholder 34">
            <a:extLst>
              <a:ext uri="{FF2B5EF4-FFF2-40B4-BE49-F238E27FC236}">
                <a16:creationId xmlns:a16="http://schemas.microsoft.com/office/drawing/2014/main" id="{3FB51F75-8DE3-4260-BF2F-85341D8FE72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28421" y="1127051"/>
            <a:ext cx="1935158" cy="17448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Insert photo or icon</a:t>
            </a:r>
          </a:p>
        </p:txBody>
      </p:sp>
      <p:sp>
        <p:nvSpPr>
          <p:cNvPr id="37" name="Picture Placeholder 34">
            <a:extLst>
              <a:ext uri="{FF2B5EF4-FFF2-40B4-BE49-F238E27FC236}">
                <a16:creationId xmlns:a16="http://schemas.microsoft.com/office/drawing/2014/main" id="{9B01EA5C-0D29-47F8-89DE-46922F01CB9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454622" y="1127051"/>
            <a:ext cx="1935158" cy="17448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Insert photo or icon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37318D1-8472-4507-8134-16EF6F784A4E}"/>
              </a:ext>
            </a:extLst>
          </p:cNvPr>
          <p:cNvGrpSpPr/>
          <p:nvPr userDrawn="1"/>
        </p:nvGrpSpPr>
        <p:grpSpPr>
          <a:xfrm>
            <a:off x="10904282" y="6347008"/>
            <a:ext cx="925768" cy="281729"/>
            <a:chOff x="4510999" y="2331718"/>
            <a:chExt cx="3125078" cy="1035448"/>
          </a:xfrm>
        </p:grpSpPr>
        <p:sp>
          <p:nvSpPr>
            <p:cNvPr id="22" name="object 2">
              <a:extLst>
                <a:ext uri="{FF2B5EF4-FFF2-40B4-BE49-F238E27FC236}">
                  <a16:creationId xmlns:a16="http://schemas.microsoft.com/office/drawing/2014/main" id="{8E3430AF-0D8B-4CF8-B5F7-C8CD97215436}"/>
                </a:ext>
              </a:extLst>
            </p:cNvPr>
            <p:cNvSpPr/>
            <p:nvPr userDrawn="1"/>
          </p:nvSpPr>
          <p:spPr>
            <a:xfrm>
              <a:off x="5796399" y="2488961"/>
              <a:ext cx="528955" cy="878205"/>
            </a:xfrm>
            <a:custGeom>
              <a:avLst/>
              <a:gdLst/>
              <a:ahLst/>
              <a:cxnLst/>
              <a:rect l="l" t="t" r="r" b="b"/>
              <a:pathLst>
                <a:path w="528954" h="878204">
                  <a:moveTo>
                    <a:pt x="211715" y="108345"/>
                  </a:moveTo>
                  <a:lnTo>
                    <a:pt x="160156" y="113638"/>
                  </a:lnTo>
                  <a:lnTo>
                    <a:pt x="107784" y="129833"/>
                  </a:lnTo>
                  <a:lnTo>
                    <a:pt x="65466" y="153816"/>
                  </a:lnTo>
                  <a:lnTo>
                    <a:pt x="34810" y="185454"/>
                  </a:lnTo>
                  <a:lnTo>
                    <a:pt x="14535" y="223713"/>
                  </a:lnTo>
                  <a:lnTo>
                    <a:pt x="3359" y="267560"/>
                  </a:lnTo>
                  <a:lnTo>
                    <a:pt x="0" y="315964"/>
                  </a:lnTo>
                  <a:lnTo>
                    <a:pt x="127" y="877749"/>
                  </a:lnTo>
                  <a:lnTo>
                    <a:pt x="184480" y="877749"/>
                  </a:lnTo>
                  <a:lnTo>
                    <a:pt x="184480" y="820218"/>
                  </a:lnTo>
                  <a:lnTo>
                    <a:pt x="60134" y="820218"/>
                  </a:lnTo>
                  <a:lnTo>
                    <a:pt x="59321" y="812610"/>
                  </a:lnTo>
                  <a:lnTo>
                    <a:pt x="58445" y="808102"/>
                  </a:lnTo>
                  <a:lnTo>
                    <a:pt x="58470" y="299975"/>
                  </a:lnTo>
                  <a:lnTo>
                    <a:pt x="58735" y="293266"/>
                  </a:lnTo>
                  <a:lnTo>
                    <a:pt x="80914" y="229880"/>
                  </a:lnTo>
                  <a:lnTo>
                    <a:pt x="111456" y="197268"/>
                  </a:lnTo>
                  <a:lnTo>
                    <a:pt x="151526" y="176547"/>
                  </a:lnTo>
                  <a:lnTo>
                    <a:pt x="198987" y="168809"/>
                  </a:lnTo>
                  <a:lnTo>
                    <a:pt x="363419" y="168809"/>
                  </a:lnTo>
                  <a:lnTo>
                    <a:pt x="357352" y="162586"/>
                  </a:lnTo>
                  <a:lnTo>
                    <a:pt x="310729" y="132348"/>
                  </a:lnTo>
                  <a:lnTo>
                    <a:pt x="262045" y="114424"/>
                  </a:lnTo>
                  <a:lnTo>
                    <a:pt x="211715" y="108345"/>
                  </a:lnTo>
                  <a:close/>
                </a:path>
                <a:path w="528954" h="878204">
                  <a:moveTo>
                    <a:pt x="124396" y="587985"/>
                  </a:moveTo>
                  <a:lnTo>
                    <a:pt x="124396" y="820218"/>
                  </a:lnTo>
                  <a:lnTo>
                    <a:pt x="184480" y="820218"/>
                  </a:lnTo>
                  <a:lnTo>
                    <a:pt x="184480" y="676492"/>
                  </a:lnTo>
                  <a:lnTo>
                    <a:pt x="191554" y="676492"/>
                  </a:lnTo>
                  <a:lnTo>
                    <a:pt x="194043" y="675806"/>
                  </a:lnTo>
                  <a:lnTo>
                    <a:pt x="356461" y="675806"/>
                  </a:lnTo>
                  <a:lnTo>
                    <a:pt x="362050" y="674131"/>
                  </a:lnTo>
                  <a:lnTo>
                    <a:pt x="401443" y="654530"/>
                  </a:lnTo>
                  <a:lnTo>
                    <a:pt x="433255" y="631286"/>
                  </a:lnTo>
                  <a:lnTo>
                    <a:pt x="274612" y="631286"/>
                  </a:lnTo>
                  <a:lnTo>
                    <a:pt x="230492" y="627825"/>
                  </a:lnTo>
                  <a:lnTo>
                    <a:pt x="203954" y="620602"/>
                  </a:lnTo>
                  <a:lnTo>
                    <a:pt x="177753" y="610549"/>
                  </a:lnTo>
                  <a:lnTo>
                    <a:pt x="151398" y="599174"/>
                  </a:lnTo>
                  <a:lnTo>
                    <a:pt x="124396" y="587985"/>
                  </a:lnTo>
                  <a:close/>
                </a:path>
                <a:path w="528954" h="878204">
                  <a:moveTo>
                    <a:pt x="356461" y="675806"/>
                  </a:moveTo>
                  <a:lnTo>
                    <a:pt x="194043" y="675806"/>
                  </a:lnTo>
                  <a:lnTo>
                    <a:pt x="195935" y="676593"/>
                  </a:lnTo>
                  <a:lnTo>
                    <a:pt x="236241" y="688233"/>
                  </a:lnTo>
                  <a:lnTo>
                    <a:pt x="278197" y="691415"/>
                  </a:lnTo>
                  <a:lnTo>
                    <a:pt x="320551" y="686570"/>
                  </a:lnTo>
                  <a:lnTo>
                    <a:pt x="356461" y="675806"/>
                  </a:lnTo>
                  <a:close/>
                </a:path>
                <a:path w="528954" h="878204">
                  <a:moveTo>
                    <a:pt x="413171" y="47088"/>
                  </a:moveTo>
                  <a:lnTo>
                    <a:pt x="198694" y="47088"/>
                  </a:lnTo>
                  <a:lnTo>
                    <a:pt x="235515" y="47167"/>
                  </a:lnTo>
                  <a:lnTo>
                    <a:pt x="271221" y="50585"/>
                  </a:lnTo>
                  <a:lnTo>
                    <a:pt x="318964" y="62897"/>
                  </a:lnTo>
                  <a:lnTo>
                    <a:pt x="362227" y="83283"/>
                  </a:lnTo>
                  <a:lnTo>
                    <a:pt x="399812" y="111136"/>
                  </a:lnTo>
                  <a:lnTo>
                    <a:pt x="430521" y="145848"/>
                  </a:lnTo>
                  <a:lnTo>
                    <a:pt x="453157" y="186812"/>
                  </a:lnTo>
                  <a:lnTo>
                    <a:pt x="466521" y="233420"/>
                  </a:lnTo>
                  <a:lnTo>
                    <a:pt x="469417" y="285065"/>
                  </a:lnTo>
                  <a:lnTo>
                    <a:pt x="468597" y="315964"/>
                  </a:lnTo>
                  <a:lnTo>
                    <a:pt x="468510" y="346616"/>
                  </a:lnTo>
                  <a:lnTo>
                    <a:pt x="468616" y="368375"/>
                  </a:lnTo>
                  <a:lnTo>
                    <a:pt x="468760" y="389155"/>
                  </a:lnTo>
                  <a:lnTo>
                    <a:pt x="468767" y="400395"/>
                  </a:lnTo>
                  <a:lnTo>
                    <a:pt x="461582" y="479147"/>
                  </a:lnTo>
                  <a:lnTo>
                    <a:pt x="445878" y="519844"/>
                  </a:lnTo>
                  <a:lnTo>
                    <a:pt x="422337" y="555803"/>
                  </a:lnTo>
                  <a:lnTo>
                    <a:pt x="392199" y="585976"/>
                  </a:lnTo>
                  <a:lnTo>
                    <a:pt x="356706" y="609313"/>
                  </a:lnTo>
                  <a:lnTo>
                    <a:pt x="317097" y="624766"/>
                  </a:lnTo>
                  <a:lnTo>
                    <a:pt x="274612" y="631286"/>
                  </a:lnTo>
                  <a:lnTo>
                    <a:pt x="433255" y="631286"/>
                  </a:lnTo>
                  <a:lnTo>
                    <a:pt x="468903" y="595574"/>
                  </a:lnTo>
                  <a:lnTo>
                    <a:pt x="494466" y="557083"/>
                  </a:lnTo>
                  <a:lnTo>
                    <a:pt x="512915" y="513160"/>
                  </a:lnTo>
                  <a:lnTo>
                    <a:pt x="522998" y="464237"/>
                  </a:lnTo>
                  <a:lnTo>
                    <a:pt x="527242" y="411006"/>
                  </a:lnTo>
                  <a:lnTo>
                    <a:pt x="528863" y="360417"/>
                  </a:lnTo>
                  <a:lnTo>
                    <a:pt x="528743" y="325975"/>
                  </a:lnTo>
                  <a:lnTo>
                    <a:pt x="526592" y="250343"/>
                  </a:lnTo>
                  <a:lnTo>
                    <a:pt x="520478" y="204854"/>
                  </a:lnTo>
                  <a:lnTo>
                    <a:pt x="507303" y="162750"/>
                  </a:lnTo>
                  <a:lnTo>
                    <a:pt x="487822" y="124474"/>
                  </a:lnTo>
                  <a:lnTo>
                    <a:pt x="462787" y="90469"/>
                  </a:lnTo>
                  <a:lnTo>
                    <a:pt x="432951" y="61177"/>
                  </a:lnTo>
                  <a:lnTo>
                    <a:pt x="413171" y="47088"/>
                  </a:lnTo>
                  <a:close/>
                </a:path>
                <a:path w="528954" h="878204">
                  <a:moveTo>
                    <a:pt x="184480" y="228906"/>
                  </a:moveTo>
                  <a:lnTo>
                    <a:pt x="142120" y="244376"/>
                  </a:lnTo>
                  <a:lnTo>
                    <a:pt x="125603" y="280430"/>
                  </a:lnTo>
                  <a:lnTo>
                    <a:pt x="125063" y="322441"/>
                  </a:lnTo>
                  <a:lnTo>
                    <a:pt x="124815" y="368375"/>
                  </a:lnTo>
                  <a:lnTo>
                    <a:pt x="125076" y="400395"/>
                  </a:lnTo>
                  <a:lnTo>
                    <a:pt x="126517" y="440310"/>
                  </a:lnTo>
                  <a:lnTo>
                    <a:pt x="135822" y="481060"/>
                  </a:lnTo>
                  <a:lnTo>
                    <a:pt x="157343" y="516190"/>
                  </a:lnTo>
                  <a:lnTo>
                    <a:pt x="188369" y="543539"/>
                  </a:lnTo>
                  <a:lnTo>
                    <a:pt x="226190" y="560948"/>
                  </a:lnTo>
                  <a:lnTo>
                    <a:pt x="268097" y="566256"/>
                  </a:lnTo>
                  <a:lnTo>
                    <a:pt x="310110" y="558303"/>
                  </a:lnTo>
                  <a:lnTo>
                    <a:pt x="346499" y="538835"/>
                  </a:lnTo>
                  <a:lnTo>
                    <a:pt x="375187" y="509888"/>
                  </a:lnTo>
                  <a:lnTo>
                    <a:pt x="377303" y="505816"/>
                  </a:lnTo>
                  <a:lnTo>
                    <a:pt x="264337" y="505816"/>
                  </a:lnTo>
                  <a:lnTo>
                    <a:pt x="233874" y="500059"/>
                  </a:lnTo>
                  <a:lnTo>
                    <a:pt x="208908" y="483539"/>
                  </a:lnTo>
                  <a:lnTo>
                    <a:pt x="191782" y="458330"/>
                  </a:lnTo>
                  <a:lnTo>
                    <a:pt x="184835" y="426505"/>
                  </a:lnTo>
                  <a:lnTo>
                    <a:pt x="184335" y="400395"/>
                  </a:lnTo>
                  <a:lnTo>
                    <a:pt x="184451" y="315964"/>
                  </a:lnTo>
                  <a:lnTo>
                    <a:pt x="184480" y="228906"/>
                  </a:lnTo>
                  <a:close/>
                </a:path>
                <a:path w="528954" h="878204">
                  <a:moveTo>
                    <a:pt x="363419" y="168809"/>
                  </a:moveTo>
                  <a:lnTo>
                    <a:pt x="198987" y="168809"/>
                  </a:lnTo>
                  <a:lnTo>
                    <a:pt x="251701" y="175147"/>
                  </a:lnTo>
                  <a:lnTo>
                    <a:pt x="293498" y="190965"/>
                  </a:lnTo>
                  <a:lnTo>
                    <a:pt x="337969" y="248206"/>
                  </a:lnTo>
                  <a:lnTo>
                    <a:pt x="343090" y="292799"/>
                  </a:lnTo>
                  <a:lnTo>
                    <a:pt x="343288" y="392340"/>
                  </a:lnTo>
                  <a:lnTo>
                    <a:pt x="342785" y="425502"/>
                  </a:lnTo>
                  <a:lnTo>
                    <a:pt x="336159" y="457450"/>
                  </a:lnTo>
                  <a:lnTo>
                    <a:pt x="319425" y="482785"/>
                  </a:lnTo>
                  <a:lnTo>
                    <a:pt x="294760" y="499557"/>
                  </a:lnTo>
                  <a:lnTo>
                    <a:pt x="264337" y="505816"/>
                  </a:lnTo>
                  <a:lnTo>
                    <a:pt x="377303" y="505816"/>
                  </a:lnTo>
                  <a:lnTo>
                    <a:pt x="394102" y="473497"/>
                  </a:lnTo>
                  <a:lnTo>
                    <a:pt x="401167" y="431699"/>
                  </a:lnTo>
                  <a:lnTo>
                    <a:pt x="401281" y="411006"/>
                  </a:lnTo>
                  <a:lnTo>
                    <a:pt x="401370" y="261532"/>
                  </a:lnTo>
                  <a:lnTo>
                    <a:pt x="398747" y="232558"/>
                  </a:lnTo>
                  <a:lnTo>
                    <a:pt x="390534" y="205996"/>
                  </a:lnTo>
                  <a:lnTo>
                    <a:pt x="376735" y="182467"/>
                  </a:lnTo>
                  <a:lnTo>
                    <a:pt x="363419" y="168809"/>
                  </a:lnTo>
                  <a:close/>
                </a:path>
                <a:path w="528954" h="878204">
                  <a:moveTo>
                    <a:pt x="280669" y="0"/>
                  </a:moveTo>
                  <a:lnTo>
                    <a:pt x="238129" y="916"/>
                  </a:lnTo>
                  <a:lnTo>
                    <a:pt x="195308" y="9201"/>
                  </a:lnTo>
                  <a:lnTo>
                    <a:pt x="152958" y="25299"/>
                  </a:lnTo>
                  <a:lnTo>
                    <a:pt x="129446" y="42267"/>
                  </a:lnTo>
                  <a:lnTo>
                    <a:pt x="120586" y="49315"/>
                  </a:lnTo>
                  <a:lnTo>
                    <a:pt x="160478" y="48440"/>
                  </a:lnTo>
                  <a:lnTo>
                    <a:pt x="198694" y="47088"/>
                  </a:lnTo>
                  <a:lnTo>
                    <a:pt x="413171" y="47088"/>
                  </a:lnTo>
                  <a:lnTo>
                    <a:pt x="399068" y="37042"/>
                  </a:lnTo>
                  <a:lnTo>
                    <a:pt x="361892" y="18505"/>
                  </a:lnTo>
                  <a:lnTo>
                    <a:pt x="322174" y="6010"/>
                  </a:lnTo>
                  <a:lnTo>
                    <a:pt x="280669" y="0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3">
              <a:extLst>
                <a:ext uri="{FF2B5EF4-FFF2-40B4-BE49-F238E27FC236}">
                  <a16:creationId xmlns:a16="http://schemas.microsoft.com/office/drawing/2014/main" id="{1BD8C096-EF0D-4BBC-A428-DF32752BE0D3}"/>
                </a:ext>
              </a:extLst>
            </p:cNvPr>
            <p:cNvSpPr/>
            <p:nvPr userDrawn="1"/>
          </p:nvSpPr>
          <p:spPr>
            <a:xfrm>
              <a:off x="4510999" y="2490091"/>
              <a:ext cx="575945" cy="690880"/>
            </a:xfrm>
            <a:custGeom>
              <a:avLst/>
              <a:gdLst/>
              <a:ahLst/>
              <a:cxnLst/>
              <a:rect l="l" t="t" r="r" b="b"/>
              <a:pathLst>
                <a:path w="575945" h="690880">
                  <a:moveTo>
                    <a:pt x="196673" y="253194"/>
                  </a:moveTo>
                  <a:lnTo>
                    <a:pt x="152510" y="257265"/>
                  </a:lnTo>
                  <a:lnTo>
                    <a:pt x="112791" y="269470"/>
                  </a:lnTo>
                  <a:lnTo>
                    <a:pt x="78090" y="288826"/>
                  </a:lnTo>
                  <a:lnTo>
                    <a:pt x="48983" y="314349"/>
                  </a:lnTo>
                  <a:lnTo>
                    <a:pt x="26045" y="345056"/>
                  </a:lnTo>
                  <a:lnTo>
                    <a:pt x="9852" y="379964"/>
                  </a:lnTo>
                  <a:lnTo>
                    <a:pt x="978" y="418090"/>
                  </a:lnTo>
                  <a:lnTo>
                    <a:pt x="0" y="458451"/>
                  </a:lnTo>
                  <a:lnTo>
                    <a:pt x="7491" y="500062"/>
                  </a:lnTo>
                  <a:lnTo>
                    <a:pt x="24029" y="541941"/>
                  </a:lnTo>
                  <a:lnTo>
                    <a:pt x="49907" y="583494"/>
                  </a:lnTo>
                  <a:lnTo>
                    <a:pt x="81393" y="618670"/>
                  </a:lnTo>
                  <a:lnTo>
                    <a:pt x="117522" y="647222"/>
                  </a:lnTo>
                  <a:lnTo>
                    <a:pt x="157329" y="668897"/>
                  </a:lnTo>
                  <a:lnTo>
                    <a:pt x="199851" y="683448"/>
                  </a:lnTo>
                  <a:lnTo>
                    <a:pt x="244123" y="690623"/>
                  </a:lnTo>
                  <a:lnTo>
                    <a:pt x="289182" y="690172"/>
                  </a:lnTo>
                  <a:lnTo>
                    <a:pt x="334062" y="681846"/>
                  </a:lnTo>
                  <a:lnTo>
                    <a:pt x="377800" y="665395"/>
                  </a:lnTo>
                  <a:lnTo>
                    <a:pt x="419431" y="640569"/>
                  </a:lnTo>
                  <a:lnTo>
                    <a:pt x="433337" y="632429"/>
                  </a:lnTo>
                  <a:lnTo>
                    <a:pt x="436483" y="631642"/>
                  </a:lnTo>
                  <a:lnTo>
                    <a:pt x="250324" y="631642"/>
                  </a:lnTo>
                  <a:lnTo>
                    <a:pt x="202484" y="621885"/>
                  </a:lnTo>
                  <a:lnTo>
                    <a:pt x="155385" y="599739"/>
                  </a:lnTo>
                  <a:lnTo>
                    <a:pt x="118049" y="570780"/>
                  </a:lnTo>
                  <a:lnTo>
                    <a:pt x="88729" y="535745"/>
                  </a:lnTo>
                  <a:lnTo>
                    <a:pt x="68697" y="497094"/>
                  </a:lnTo>
                  <a:lnTo>
                    <a:pt x="59228" y="457288"/>
                  </a:lnTo>
                  <a:lnTo>
                    <a:pt x="61596" y="418789"/>
                  </a:lnTo>
                  <a:lnTo>
                    <a:pt x="77394" y="380339"/>
                  </a:lnTo>
                  <a:lnTo>
                    <a:pt x="103395" y="349219"/>
                  </a:lnTo>
                  <a:lnTo>
                    <a:pt x="137093" y="326352"/>
                  </a:lnTo>
                  <a:lnTo>
                    <a:pt x="175986" y="312662"/>
                  </a:lnTo>
                  <a:lnTo>
                    <a:pt x="217567" y="309074"/>
                  </a:lnTo>
                  <a:lnTo>
                    <a:pt x="363150" y="309074"/>
                  </a:lnTo>
                  <a:lnTo>
                    <a:pt x="342083" y="287638"/>
                  </a:lnTo>
                  <a:lnTo>
                    <a:pt x="302184" y="267519"/>
                  </a:lnTo>
                  <a:lnTo>
                    <a:pt x="276483" y="260990"/>
                  </a:lnTo>
                  <a:lnTo>
                    <a:pt x="250067" y="256599"/>
                  </a:lnTo>
                  <a:lnTo>
                    <a:pt x="223332" y="254087"/>
                  </a:lnTo>
                  <a:lnTo>
                    <a:pt x="196673" y="253194"/>
                  </a:lnTo>
                  <a:close/>
                </a:path>
                <a:path w="575945" h="690880">
                  <a:moveTo>
                    <a:pt x="575341" y="629149"/>
                  </a:moveTo>
                  <a:lnTo>
                    <a:pt x="446452" y="629149"/>
                  </a:lnTo>
                  <a:lnTo>
                    <a:pt x="460073" y="630493"/>
                  </a:lnTo>
                  <a:lnTo>
                    <a:pt x="475501" y="636226"/>
                  </a:lnTo>
                  <a:lnTo>
                    <a:pt x="498360" y="645169"/>
                  </a:lnTo>
                  <a:lnTo>
                    <a:pt x="522647" y="652155"/>
                  </a:lnTo>
                  <a:lnTo>
                    <a:pt x="548310" y="658479"/>
                  </a:lnTo>
                  <a:lnTo>
                    <a:pt x="575298" y="665436"/>
                  </a:lnTo>
                  <a:lnTo>
                    <a:pt x="575341" y="629149"/>
                  </a:lnTo>
                  <a:close/>
                </a:path>
                <a:path w="575945" h="690880">
                  <a:moveTo>
                    <a:pt x="437389" y="537445"/>
                  </a:moveTo>
                  <a:lnTo>
                    <a:pt x="386723" y="588649"/>
                  </a:lnTo>
                  <a:lnTo>
                    <a:pt x="343601" y="614817"/>
                  </a:lnTo>
                  <a:lnTo>
                    <a:pt x="297749" y="629217"/>
                  </a:lnTo>
                  <a:lnTo>
                    <a:pt x="250324" y="631642"/>
                  </a:lnTo>
                  <a:lnTo>
                    <a:pt x="436483" y="631642"/>
                  </a:lnTo>
                  <a:lnTo>
                    <a:pt x="446452" y="629149"/>
                  </a:lnTo>
                  <a:lnTo>
                    <a:pt x="575341" y="629149"/>
                  </a:lnTo>
                  <a:lnTo>
                    <a:pt x="575389" y="588969"/>
                  </a:lnTo>
                  <a:lnTo>
                    <a:pt x="513944" y="588969"/>
                  </a:lnTo>
                  <a:lnTo>
                    <a:pt x="502353" y="583784"/>
                  </a:lnTo>
                  <a:lnTo>
                    <a:pt x="491606" y="579128"/>
                  </a:lnTo>
                  <a:lnTo>
                    <a:pt x="454919" y="554205"/>
                  </a:lnTo>
                  <a:lnTo>
                    <a:pt x="446310" y="545901"/>
                  </a:lnTo>
                  <a:lnTo>
                    <a:pt x="437389" y="537445"/>
                  </a:lnTo>
                  <a:close/>
                </a:path>
                <a:path w="575945" h="690880">
                  <a:moveTo>
                    <a:pt x="431669" y="58985"/>
                  </a:moveTo>
                  <a:lnTo>
                    <a:pt x="225197" y="58985"/>
                  </a:lnTo>
                  <a:lnTo>
                    <a:pt x="277286" y="60085"/>
                  </a:lnTo>
                  <a:lnTo>
                    <a:pt x="325118" y="70057"/>
                  </a:lnTo>
                  <a:lnTo>
                    <a:pt x="367711" y="88381"/>
                  </a:lnTo>
                  <a:lnTo>
                    <a:pt x="404080" y="114534"/>
                  </a:lnTo>
                  <a:lnTo>
                    <a:pt x="433242" y="147995"/>
                  </a:lnTo>
                  <a:lnTo>
                    <a:pt x="454215" y="188242"/>
                  </a:lnTo>
                  <a:lnTo>
                    <a:pt x="466014" y="234753"/>
                  </a:lnTo>
                  <a:lnTo>
                    <a:pt x="469933" y="282702"/>
                  </a:lnTo>
                  <a:lnTo>
                    <a:pt x="470090" y="337358"/>
                  </a:lnTo>
                  <a:lnTo>
                    <a:pt x="469556" y="371002"/>
                  </a:lnTo>
                  <a:lnTo>
                    <a:pt x="469506" y="385007"/>
                  </a:lnTo>
                  <a:lnTo>
                    <a:pt x="470256" y="428352"/>
                  </a:lnTo>
                  <a:lnTo>
                    <a:pt x="483027" y="480089"/>
                  </a:lnTo>
                  <a:lnTo>
                    <a:pt x="509490" y="514235"/>
                  </a:lnTo>
                  <a:lnTo>
                    <a:pt x="515909" y="537233"/>
                  </a:lnTo>
                  <a:lnTo>
                    <a:pt x="516018" y="562025"/>
                  </a:lnTo>
                  <a:lnTo>
                    <a:pt x="513944" y="588969"/>
                  </a:lnTo>
                  <a:lnTo>
                    <a:pt x="575389" y="588969"/>
                  </a:lnTo>
                  <a:lnTo>
                    <a:pt x="575272" y="545901"/>
                  </a:lnTo>
                  <a:lnTo>
                    <a:pt x="574587" y="491954"/>
                  </a:lnTo>
                  <a:lnTo>
                    <a:pt x="559207" y="472790"/>
                  </a:lnTo>
                  <a:lnTo>
                    <a:pt x="544338" y="461799"/>
                  </a:lnTo>
                  <a:lnTo>
                    <a:pt x="534604" y="448387"/>
                  </a:lnTo>
                  <a:lnTo>
                    <a:pt x="529389" y="432460"/>
                  </a:lnTo>
                  <a:lnTo>
                    <a:pt x="528123" y="414547"/>
                  </a:lnTo>
                  <a:lnTo>
                    <a:pt x="528265" y="404013"/>
                  </a:lnTo>
                  <a:lnTo>
                    <a:pt x="528720" y="379680"/>
                  </a:lnTo>
                  <a:lnTo>
                    <a:pt x="528836" y="371002"/>
                  </a:lnTo>
                  <a:lnTo>
                    <a:pt x="529064" y="345056"/>
                  </a:lnTo>
                  <a:lnTo>
                    <a:pt x="528942" y="299070"/>
                  </a:lnTo>
                  <a:lnTo>
                    <a:pt x="528079" y="260801"/>
                  </a:lnTo>
                  <a:lnTo>
                    <a:pt x="522960" y="209579"/>
                  </a:lnTo>
                  <a:lnTo>
                    <a:pt x="510012" y="161368"/>
                  </a:lnTo>
                  <a:lnTo>
                    <a:pt x="487708" y="116931"/>
                  </a:lnTo>
                  <a:lnTo>
                    <a:pt x="454521" y="77032"/>
                  </a:lnTo>
                  <a:lnTo>
                    <a:pt x="431669" y="58985"/>
                  </a:lnTo>
                  <a:close/>
                </a:path>
                <a:path w="575945" h="690880">
                  <a:moveTo>
                    <a:pt x="183223" y="371596"/>
                  </a:moveTo>
                  <a:lnTo>
                    <a:pt x="157127" y="379680"/>
                  </a:lnTo>
                  <a:lnTo>
                    <a:pt x="140245" y="394150"/>
                  </a:lnTo>
                  <a:lnTo>
                    <a:pt x="130704" y="413617"/>
                  </a:lnTo>
                  <a:lnTo>
                    <a:pt x="126632" y="436696"/>
                  </a:lnTo>
                  <a:lnTo>
                    <a:pt x="131050" y="475408"/>
                  </a:lnTo>
                  <a:lnTo>
                    <a:pt x="149040" y="509962"/>
                  </a:lnTo>
                  <a:lnTo>
                    <a:pt x="178077" y="538003"/>
                  </a:lnTo>
                  <a:lnTo>
                    <a:pt x="215641" y="557173"/>
                  </a:lnTo>
                  <a:lnTo>
                    <a:pt x="259208" y="565119"/>
                  </a:lnTo>
                  <a:lnTo>
                    <a:pt x="307484" y="557767"/>
                  </a:lnTo>
                  <a:lnTo>
                    <a:pt x="349957" y="534499"/>
                  </a:lnTo>
                  <a:lnTo>
                    <a:pt x="376471" y="505212"/>
                  </a:lnTo>
                  <a:lnTo>
                    <a:pt x="260619" y="505212"/>
                  </a:lnTo>
                  <a:lnTo>
                    <a:pt x="238405" y="499688"/>
                  </a:lnTo>
                  <a:lnTo>
                    <a:pt x="198173" y="468191"/>
                  </a:lnTo>
                  <a:lnTo>
                    <a:pt x="185344" y="414547"/>
                  </a:lnTo>
                  <a:lnTo>
                    <a:pt x="185054" y="404013"/>
                  </a:lnTo>
                  <a:lnTo>
                    <a:pt x="184517" y="393400"/>
                  </a:lnTo>
                  <a:lnTo>
                    <a:pt x="183223" y="371596"/>
                  </a:lnTo>
                  <a:close/>
                </a:path>
                <a:path w="575945" h="690880">
                  <a:moveTo>
                    <a:pt x="363150" y="309074"/>
                  </a:moveTo>
                  <a:lnTo>
                    <a:pt x="217567" y="309074"/>
                  </a:lnTo>
                  <a:lnTo>
                    <a:pt x="259334" y="316510"/>
                  </a:lnTo>
                  <a:lnTo>
                    <a:pt x="298781" y="335896"/>
                  </a:lnTo>
                  <a:lnTo>
                    <a:pt x="330486" y="371002"/>
                  </a:lnTo>
                  <a:lnTo>
                    <a:pt x="343974" y="410839"/>
                  </a:lnTo>
                  <a:lnTo>
                    <a:pt x="343831" y="436187"/>
                  </a:lnTo>
                  <a:lnTo>
                    <a:pt x="318593" y="482061"/>
                  </a:lnTo>
                  <a:lnTo>
                    <a:pt x="281390" y="503576"/>
                  </a:lnTo>
                  <a:lnTo>
                    <a:pt x="260619" y="505212"/>
                  </a:lnTo>
                  <a:lnTo>
                    <a:pt x="376471" y="505212"/>
                  </a:lnTo>
                  <a:lnTo>
                    <a:pt x="382421" y="498639"/>
                  </a:lnTo>
                  <a:lnTo>
                    <a:pt x="400673" y="453511"/>
                  </a:lnTo>
                  <a:lnTo>
                    <a:pt x="403696" y="405119"/>
                  </a:lnTo>
                  <a:lnTo>
                    <a:pt x="394099" y="359381"/>
                  </a:lnTo>
                  <a:lnTo>
                    <a:pt x="373141" y="319240"/>
                  </a:lnTo>
                  <a:lnTo>
                    <a:pt x="363150" y="309074"/>
                  </a:lnTo>
                  <a:close/>
                </a:path>
                <a:path w="575945" h="690880">
                  <a:moveTo>
                    <a:pt x="372896" y="187754"/>
                  </a:moveTo>
                  <a:lnTo>
                    <a:pt x="215324" y="187754"/>
                  </a:lnTo>
                  <a:lnTo>
                    <a:pt x="254991" y="188144"/>
                  </a:lnTo>
                  <a:lnTo>
                    <a:pt x="294410" y="193703"/>
                  </a:lnTo>
                  <a:lnTo>
                    <a:pt x="331886" y="206545"/>
                  </a:lnTo>
                  <a:lnTo>
                    <a:pt x="367319" y="226605"/>
                  </a:lnTo>
                  <a:lnTo>
                    <a:pt x="400609" y="253816"/>
                  </a:lnTo>
                  <a:lnTo>
                    <a:pt x="388535" y="214088"/>
                  </a:lnTo>
                  <a:lnTo>
                    <a:pt x="372896" y="187754"/>
                  </a:lnTo>
                  <a:close/>
                </a:path>
                <a:path w="575945" h="690880">
                  <a:moveTo>
                    <a:pt x="237550" y="0"/>
                  </a:moveTo>
                  <a:lnTo>
                    <a:pt x="191329" y="3862"/>
                  </a:lnTo>
                  <a:lnTo>
                    <a:pt x="146841" y="13092"/>
                  </a:lnTo>
                  <a:lnTo>
                    <a:pt x="105233" y="27235"/>
                  </a:lnTo>
                  <a:lnTo>
                    <a:pt x="93599" y="77032"/>
                  </a:lnTo>
                  <a:lnTo>
                    <a:pt x="93485" y="194710"/>
                  </a:lnTo>
                  <a:lnTo>
                    <a:pt x="175310" y="189508"/>
                  </a:lnTo>
                  <a:lnTo>
                    <a:pt x="215324" y="187754"/>
                  </a:lnTo>
                  <a:lnTo>
                    <a:pt x="372896" y="187754"/>
                  </a:lnTo>
                  <a:lnTo>
                    <a:pt x="369676" y="182333"/>
                  </a:lnTo>
                  <a:lnTo>
                    <a:pt x="343516" y="158237"/>
                  </a:lnTo>
                  <a:lnTo>
                    <a:pt x="309535" y="141486"/>
                  </a:lnTo>
                  <a:lnTo>
                    <a:pt x="268895" y="132150"/>
                  </a:lnTo>
                  <a:lnTo>
                    <a:pt x="155487" y="132150"/>
                  </a:lnTo>
                  <a:lnTo>
                    <a:pt x="152748" y="94747"/>
                  </a:lnTo>
                  <a:lnTo>
                    <a:pt x="157620" y="74500"/>
                  </a:lnTo>
                  <a:lnTo>
                    <a:pt x="174675" y="65219"/>
                  </a:lnTo>
                  <a:lnTo>
                    <a:pt x="208484" y="60713"/>
                  </a:lnTo>
                  <a:lnTo>
                    <a:pt x="214034" y="60192"/>
                  </a:lnTo>
                  <a:lnTo>
                    <a:pt x="219622" y="59341"/>
                  </a:lnTo>
                  <a:lnTo>
                    <a:pt x="225197" y="58985"/>
                  </a:lnTo>
                  <a:lnTo>
                    <a:pt x="431669" y="58985"/>
                  </a:lnTo>
                  <a:lnTo>
                    <a:pt x="416834" y="47270"/>
                  </a:lnTo>
                  <a:lnTo>
                    <a:pt x="375147" y="25139"/>
                  </a:lnTo>
                  <a:lnTo>
                    <a:pt x="330606" y="10185"/>
                  </a:lnTo>
                  <a:lnTo>
                    <a:pt x="284358" y="1956"/>
                  </a:lnTo>
                  <a:lnTo>
                    <a:pt x="237550" y="0"/>
                  </a:lnTo>
                  <a:close/>
                </a:path>
                <a:path w="575945" h="690880">
                  <a:moveTo>
                    <a:pt x="216038" y="128757"/>
                  </a:moveTo>
                  <a:lnTo>
                    <a:pt x="155487" y="132150"/>
                  </a:lnTo>
                  <a:lnTo>
                    <a:pt x="268895" y="132150"/>
                  </a:lnTo>
                  <a:lnTo>
                    <a:pt x="267215" y="131764"/>
                  </a:lnTo>
                  <a:lnTo>
                    <a:pt x="216038" y="128757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4">
              <a:extLst>
                <a:ext uri="{FF2B5EF4-FFF2-40B4-BE49-F238E27FC236}">
                  <a16:creationId xmlns:a16="http://schemas.microsoft.com/office/drawing/2014/main" id="{69D3BCE3-2137-44E1-A7DB-BD06600C7709}"/>
                </a:ext>
              </a:extLst>
            </p:cNvPr>
            <p:cNvSpPr/>
            <p:nvPr userDrawn="1"/>
          </p:nvSpPr>
          <p:spPr>
            <a:xfrm>
              <a:off x="7106487" y="2489306"/>
              <a:ext cx="529590" cy="692150"/>
            </a:xfrm>
            <a:custGeom>
              <a:avLst/>
              <a:gdLst/>
              <a:ahLst/>
              <a:cxnLst/>
              <a:rect l="l" t="t" r="r" b="b"/>
              <a:pathLst>
                <a:path w="529590" h="692150">
                  <a:moveTo>
                    <a:pt x="251474" y="0"/>
                  </a:moveTo>
                  <a:lnTo>
                    <a:pt x="202950" y="6619"/>
                  </a:lnTo>
                  <a:lnTo>
                    <a:pt x="157541" y="21226"/>
                  </a:lnTo>
                  <a:lnTo>
                    <a:pt x="116269" y="43345"/>
                  </a:lnTo>
                  <a:lnTo>
                    <a:pt x="80153" y="72500"/>
                  </a:lnTo>
                  <a:lnTo>
                    <a:pt x="50214" y="108216"/>
                  </a:lnTo>
                  <a:lnTo>
                    <a:pt x="27473" y="150015"/>
                  </a:lnTo>
                  <a:lnTo>
                    <a:pt x="12951" y="197423"/>
                  </a:lnTo>
                  <a:lnTo>
                    <a:pt x="5478" y="244514"/>
                  </a:lnTo>
                  <a:lnTo>
                    <a:pt x="1379" y="292443"/>
                  </a:lnTo>
                  <a:lnTo>
                    <a:pt x="0" y="340830"/>
                  </a:lnTo>
                  <a:lnTo>
                    <a:pt x="588" y="382730"/>
                  </a:lnTo>
                  <a:lnTo>
                    <a:pt x="2766" y="437441"/>
                  </a:lnTo>
                  <a:lnTo>
                    <a:pt x="8954" y="483959"/>
                  </a:lnTo>
                  <a:lnTo>
                    <a:pt x="21895" y="526870"/>
                  </a:lnTo>
                  <a:lnTo>
                    <a:pt x="40904" y="565765"/>
                  </a:lnTo>
                  <a:lnTo>
                    <a:pt x="65295" y="600237"/>
                  </a:lnTo>
                  <a:lnTo>
                    <a:pt x="94384" y="629879"/>
                  </a:lnTo>
                  <a:lnTo>
                    <a:pt x="127486" y="654284"/>
                  </a:lnTo>
                  <a:lnTo>
                    <a:pt x="163917" y="673044"/>
                  </a:lnTo>
                  <a:lnTo>
                    <a:pt x="202991" y="685752"/>
                  </a:lnTo>
                  <a:lnTo>
                    <a:pt x="244024" y="692001"/>
                  </a:lnTo>
                  <a:lnTo>
                    <a:pt x="286332" y="691384"/>
                  </a:lnTo>
                  <a:lnTo>
                    <a:pt x="329229" y="683492"/>
                  </a:lnTo>
                  <a:lnTo>
                    <a:pt x="372031" y="667920"/>
                  </a:lnTo>
                  <a:lnTo>
                    <a:pt x="396880" y="651984"/>
                  </a:lnTo>
                  <a:lnTo>
                    <a:pt x="402948" y="647715"/>
                  </a:lnTo>
                  <a:lnTo>
                    <a:pt x="297025" y="647715"/>
                  </a:lnTo>
                  <a:lnTo>
                    <a:pt x="246733" y="641688"/>
                  </a:lnTo>
                  <a:lnTo>
                    <a:pt x="199808" y="626670"/>
                  </a:lnTo>
                  <a:lnTo>
                    <a:pt x="157559" y="603643"/>
                  </a:lnTo>
                  <a:lnTo>
                    <a:pt x="121295" y="573589"/>
                  </a:lnTo>
                  <a:lnTo>
                    <a:pt x="92325" y="537491"/>
                  </a:lnTo>
                  <a:lnTo>
                    <a:pt x="71958" y="496331"/>
                  </a:lnTo>
                  <a:lnTo>
                    <a:pt x="61503" y="451093"/>
                  </a:lnTo>
                  <a:lnTo>
                    <a:pt x="58442" y="405478"/>
                  </a:lnTo>
                  <a:lnTo>
                    <a:pt x="58081" y="359556"/>
                  </a:lnTo>
                  <a:lnTo>
                    <a:pt x="58967" y="313499"/>
                  </a:lnTo>
                  <a:lnTo>
                    <a:pt x="59649" y="267477"/>
                  </a:lnTo>
                  <a:lnTo>
                    <a:pt x="65531" y="219421"/>
                  </a:lnTo>
                  <a:lnTo>
                    <a:pt x="81975" y="174567"/>
                  </a:lnTo>
                  <a:lnTo>
                    <a:pt x="107525" y="134704"/>
                  </a:lnTo>
                  <a:lnTo>
                    <a:pt x="140722" y="101624"/>
                  </a:lnTo>
                  <a:lnTo>
                    <a:pt x="180109" y="77115"/>
                  </a:lnTo>
                  <a:lnTo>
                    <a:pt x="224228" y="62968"/>
                  </a:lnTo>
                  <a:lnTo>
                    <a:pt x="274065" y="59865"/>
                  </a:lnTo>
                  <a:lnTo>
                    <a:pt x="432231" y="59865"/>
                  </a:lnTo>
                  <a:lnTo>
                    <a:pt x="427314" y="55187"/>
                  </a:lnTo>
                  <a:lnTo>
                    <a:pt x="389298" y="29907"/>
                  </a:lnTo>
                  <a:lnTo>
                    <a:pt x="347279" y="11823"/>
                  </a:lnTo>
                  <a:lnTo>
                    <a:pt x="302092" y="1843"/>
                  </a:lnTo>
                  <a:lnTo>
                    <a:pt x="251474" y="0"/>
                  </a:lnTo>
                  <a:close/>
                </a:path>
                <a:path w="529590" h="692150">
                  <a:moveTo>
                    <a:pt x="399437" y="640399"/>
                  </a:moveTo>
                  <a:lnTo>
                    <a:pt x="348207" y="645333"/>
                  </a:lnTo>
                  <a:lnTo>
                    <a:pt x="322601" y="647272"/>
                  </a:lnTo>
                  <a:lnTo>
                    <a:pt x="297025" y="647715"/>
                  </a:lnTo>
                  <a:lnTo>
                    <a:pt x="402948" y="647715"/>
                  </a:lnTo>
                  <a:lnTo>
                    <a:pt x="404987" y="646279"/>
                  </a:lnTo>
                  <a:lnTo>
                    <a:pt x="403120" y="644324"/>
                  </a:lnTo>
                  <a:lnTo>
                    <a:pt x="401292" y="642355"/>
                  </a:lnTo>
                  <a:lnTo>
                    <a:pt x="399437" y="640399"/>
                  </a:lnTo>
                  <a:close/>
                </a:path>
                <a:path w="529590" h="692150">
                  <a:moveTo>
                    <a:pt x="265148" y="125656"/>
                  </a:moveTo>
                  <a:lnTo>
                    <a:pt x="221776" y="132283"/>
                  </a:lnTo>
                  <a:lnTo>
                    <a:pt x="184062" y="151331"/>
                  </a:lnTo>
                  <a:lnTo>
                    <a:pt x="154199" y="180723"/>
                  </a:lnTo>
                  <a:lnTo>
                    <a:pt x="134382" y="218381"/>
                  </a:lnTo>
                  <a:lnTo>
                    <a:pt x="126807" y="262231"/>
                  </a:lnTo>
                  <a:lnTo>
                    <a:pt x="125883" y="304809"/>
                  </a:lnTo>
                  <a:lnTo>
                    <a:pt x="125259" y="340830"/>
                  </a:lnTo>
                  <a:lnTo>
                    <a:pt x="125269" y="359556"/>
                  </a:lnTo>
                  <a:lnTo>
                    <a:pt x="128125" y="431370"/>
                  </a:lnTo>
                  <a:lnTo>
                    <a:pt x="139505" y="477169"/>
                  </a:lnTo>
                  <a:lnTo>
                    <a:pt x="162405" y="517438"/>
                  </a:lnTo>
                  <a:lnTo>
                    <a:pt x="200815" y="552473"/>
                  </a:lnTo>
                  <a:lnTo>
                    <a:pt x="245336" y="571856"/>
                  </a:lnTo>
                  <a:lnTo>
                    <a:pt x="294114" y="579758"/>
                  </a:lnTo>
                  <a:lnTo>
                    <a:pt x="345297" y="580354"/>
                  </a:lnTo>
                  <a:lnTo>
                    <a:pt x="389962" y="574206"/>
                  </a:lnTo>
                  <a:lnTo>
                    <a:pt x="430190" y="559202"/>
                  </a:lnTo>
                  <a:lnTo>
                    <a:pt x="464850" y="536008"/>
                  </a:lnTo>
                  <a:lnTo>
                    <a:pt x="477334" y="522296"/>
                  </a:lnTo>
                  <a:lnTo>
                    <a:pt x="329495" y="522296"/>
                  </a:lnTo>
                  <a:lnTo>
                    <a:pt x="284960" y="518810"/>
                  </a:lnTo>
                  <a:lnTo>
                    <a:pt x="244822" y="505737"/>
                  </a:lnTo>
                  <a:lnTo>
                    <a:pt x="204269" y="472339"/>
                  </a:lnTo>
                  <a:lnTo>
                    <a:pt x="187119" y="431370"/>
                  </a:lnTo>
                  <a:lnTo>
                    <a:pt x="185234" y="388075"/>
                  </a:lnTo>
                  <a:lnTo>
                    <a:pt x="184607" y="347418"/>
                  </a:lnTo>
                  <a:lnTo>
                    <a:pt x="184703" y="331443"/>
                  </a:lnTo>
                  <a:lnTo>
                    <a:pt x="186497" y="257952"/>
                  </a:lnTo>
                  <a:lnTo>
                    <a:pt x="198631" y="220783"/>
                  </a:lnTo>
                  <a:lnTo>
                    <a:pt x="262828" y="186003"/>
                  </a:lnTo>
                  <a:lnTo>
                    <a:pt x="377707" y="186003"/>
                  </a:lnTo>
                  <a:lnTo>
                    <a:pt x="375593" y="181920"/>
                  </a:lnTo>
                  <a:lnTo>
                    <a:pt x="345988" y="152264"/>
                  </a:lnTo>
                  <a:lnTo>
                    <a:pt x="308457" y="132805"/>
                  </a:lnTo>
                  <a:lnTo>
                    <a:pt x="265148" y="125656"/>
                  </a:lnTo>
                  <a:close/>
                </a:path>
                <a:path w="529590" h="692150">
                  <a:moveTo>
                    <a:pt x="432231" y="59865"/>
                  </a:moveTo>
                  <a:lnTo>
                    <a:pt x="274065" y="59865"/>
                  </a:lnTo>
                  <a:lnTo>
                    <a:pt x="321839" y="68245"/>
                  </a:lnTo>
                  <a:lnTo>
                    <a:pt x="365763" y="87175"/>
                  </a:lnTo>
                  <a:lnTo>
                    <a:pt x="404054" y="115718"/>
                  </a:lnTo>
                  <a:lnTo>
                    <a:pt x="434924" y="152940"/>
                  </a:lnTo>
                  <a:lnTo>
                    <a:pt x="456587" y="197906"/>
                  </a:lnTo>
                  <a:lnTo>
                    <a:pt x="468888" y="252848"/>
                  </a:lnTo>
                  <a:lnTo>
                    <a:pt x="471721" y="308485"/>
                  </a:lnTo>
                  <a:lnTo>
                    <a:pt x="469337" y="364427"/>
                  </a:lnTo>
                  <a:lnTo>
                    <a:pt x="465985" y="420283"/>
                  </a:lnTo>
                  <a:lnTo>
                    <a:pt x="449885" y="456536"/>
                  </a:lnTo>
                  <a:lnTo>
                    <a:pt x="412839" y="497639"/>
                  </a:lnTo>
                  <a:lnTo>
                    <a:pt x="373699" y="515478"/>
                  </a:lnTo>
                  <a:lnTo>
                    <a:pt x="329495" y="522296"/>
                  </a:lnTo>
                  <a:lnTo>
                    <a:pt x="477334" y="522296"/>
                  </a:lnTo>
                  <a:lnTo>
                    <a:pt x="512954" y="467712"/>
                  </a:lnTo>
                  <a:lnTo>
                    <a:pt x="524139" y="423941"/>
                  </a:lnTo>
                  <a:lnTo>
                    <a:pt x="528055" y="382730"/>
                  </a:lnTo>
                  <a:lnTo>
                    <a:pt x="529246" y="344689"/>
                  </a:lnTo>
                  <a:lnTo>
                    <a:pt x="529145" y="313499"/>
                  </a:lnTo>
                  <a:lnTo>
                    <a:pt x="528088" y="257723"/>
                  </a:lnTo>
                  <a:lnTo>
                    <a:pt x="522628" y="210093"/>
                  </a:lnTo>
                  <a:lnTo>
                    <a:pt x="508984" y="165115"/>
                  </a:lnTo>
                  <a:lnTo>
                    <a:pt x="487993" y="123700"/>
                  </a:lnTo>
                  <a:lnTo>
                    <a:pt x="460491" y="86754"/>
                  </a:lnTo>
                  <a:lnTo>
                    <a:pt x="432231" y="59865"/>
                  </a:lnTo>
                  <a:close/>
                </a:path>
                <a:path w="529590" h="692150">
                  <a:moveTo>
                    <a:pt x="377707" y="186003"/>
                  </a:moveTo>
                  <a:lnTo>
                    <a:pt x="262828" y="186003"/>
                  </a:lnTo>
                  <a:lnTo>
                    <a:pt x="300593" y="195455"/>
                  </a:lnTo>
                  <a:lnTo>
                    <a:pt x="320288" y="209800"/>
                  </a:lnTo>
                  <a:lnTo>
                    <a:pt x="334086" y="227532"/>
                  </a:lnTo>
                  <a:lnTo>
                    <a:pt x="342127" y="248726"/>
                  </a:lnTo>
                  <a:lnTo>
                    <a:pt x="344548" y="273458"/>
                  </a:lnTo>
                  <a:lnTo>
                    <a:pt x="344325" y="301289"/>
                  </a:lnTo>
                  <a:lnTo>
                    <a:pt x="344204" y="399493"/>
                  </a:lnTo>
                  <a:lnTo>
                    <a:pt x="344319" y="463095"/>
                  </a:lnTo>
                  <a:lnTo>
                    <a:pt x="374518" y="454227"/>
                  </a:lnTo>
                  <a:lnTo>
                    <a:pt x="392151" y="442910"/>
                  </a:lnTo>
                  <a:lnTo>
                    <a:pt x="400416" y="425785"/>
                  </a:lnTo>
                  <a:lnTo>
                    <a:pt x="402511" y="399493"/>
                  </a:lnTo>
                  <a:lnTo>
                    <a:pt x="402637" y="359556"/>
                  </a:lnTo>
                  <a:lnTo>
                    <a:pt x="402645" y="292443"/>
                  </a:lnTo>
                  <a:lnTo>
                    <a:pt x="402447" y="263374"/>
                  </a:lnTo>
                  <a:lnTo>
                    <a:pt x="395129" y="219662"/>
                  </a:lnTo>
                  <a:lnTo>
                    <a:pt x="377707" y="186003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5">
              <a:extLst>
                <a:ext uri="{FF2B5EF4-FFF2-40B4-BE49-F238E27FC236}">
                  <a16:creationId xmlns:a16="http://schemas.microsoft.com/office/drawing/2014/main" id="{69EECE4B-C92E-4CC4-911D-D2A4510632EA}"/>
                </a:ext>
              </a:extLst>
            </p:cNvPr>
            <p:cNvSpPr/>
            <p:nvPr userDrawn="1"/>
          </p:nvSpPr>
          <p:spPr>
            <a:xfrm>
              <a:off x="6449873" y="2490417"/>
              <a:ext cx="527050" cy="690880"/>
            </a:xfrm>
            <a:custGeom>
              <a:avLst/>
              <a:gdLst/>
              <a:ahLst/>
              <a:cxnLst/>
              <a:rect l="l" t="t" r="r" b="b"/>
              <a:pathLst>
                <a:path w="527050" h="690880">
                  <a:moveTo>
                    <a:pt x="203535" y="106817"/>
                  </a:moveTo>
                  <a:lnTo>
                    <a:pt x="156096" y="111190"/>
                  </a:lnTo>
                  <a:lnTo>
                    <a:pt x="112577" y="124760"/>
                  </a:lnTo>
                  <a:lnTo>
                    <a:pt x="74500" y="146905"/>
                  </a:lnTo>
                  <a:lnTo>
                    <a:pt x="43385" y="177006"/>
                  </a:lnTo>
                  <a:lnTo>
                    <a:pt x="20753" y="214441"/>
                  </a:lnTo>
                  <a:lnTo>
                    <a:pt x="8124" y="258590"/>
                  </a:lnTo>
                  <a:lnTo>
                    <a:pt x="1990" y="313152"/>
                  </a:lnTo>
                  <a:lnTo>
                    <a:pt x="0" y="368613"/>
                  </a:lnTo>
                  <a:lnTo>
                    <a:pt x="2481" y="423964"/>
                  </a:lnTo>
                  <a:lnTo>
                    <a:pt x="9763" y="478198"/>
                  </a:lnTo>
                  <a:lnTo>
                    <a:pt x="22351" y="524704"/>
                  </a:lnTo>
                  <a:lnTo>
                    <a:pt x="41762" y="566201"/>
                  </a:lnTo>
                  <a:lnTo>
                    <a:pt x="67309" y="602340"/>
                  </a:lnTo>
                  <a:lnTo>
                    <a:pt x="98307" y="632777"/>
                  </a:lnTo>
                  <a:lnTo>
                    <a:pt x="134071" y="657162"/>
                  </a:lnTo>
                  <a:lnTo>
                    <a:pt x="173916" y="675150"/>
                  </a:lnTo>
                  <a:lnTo>
                    <a:pt x="217157" y="686392"/>
                  </a:lnTo>
                  <a:lnTo>
                    <a:pt x="263107" y="690542"/>
                  </a:lnTo>
                  <a:lnTo>
                    <a:pt x="311083" y="687253"/>
                  </a:lnTo>
                  <a:lnTo>
                    <a:pt x="353022" y="676803"/>
                  </a:lnTo>
                  <a:lnTo>
                    <a:pt x="392570" y="658621"/>
                  </a:lnTo>
                  <a:lnTo>
                    <a:pt x="428779" y="633697"/>
                  </a:lnTo>
                  <a:lnTo>
                    <a:pt x="431527" y="631055"/>
                  </a:lnTo>
                  <a:lnTo>
                    <a:pt x="250440" y="631055"/>
                  </a:lnTo>
                  <a:lnTo>
                    <a:pt x="203381" y="619863"/>
                  </a:lnTo>
                  <a:lnTo>
                    <a:pt x="161204" y="600868"/>
                  </a:lnTo>
                  <a:lnTo>
                    <a:pt x="125115" y="574799"/>
                  </a:lnTo>
                  <a:lnTo>
                    <a:pt x="96319" y="542383"/>
                  </a:lnTo>
                  <a:lnTo>
                    <a:pt x="76021" y="504348"/>
                  </a:lnTo>
                  <a:lnTo>
                    <a:pt x="65427" y="461421"/>
                  </a:lnTo>
                  <a:lnTo>
                    <a:pt x="61904" y="415047"/>
                  </a:lnTo>
                  <a:lnTo>
                    <a:pt x="61401" y="368613"/>
                  </a:lnTo>
                  <a:lnTo>
                    <a:pt x="62630" y="321413"/>
                  </a:lnTo>
                  <a:lnTo>
                    <a:pt x="64322" y="274617"/>
                  </a:lnTo>
                  <a:lnTo>
                    <a:pt x="83842" y="228706"/>
                  </a:lnTo>
                  <a:lnTo>
                    <a:pt x="112481" y="198385"/>
                  </a:lnTo>
                  <a:lnTo>
                    <a:pt x="148684" y="178406"/>
                  </a:lnTo>
                  <a:lnTo>
                    <a:pt x="189459" y="168707"/>
                  </a:lnTo>
                  <a:lnTo>
                    <a:pt x="367945" y="168707"/>
                  </a:lnTo>
                  <a:lnTo>
                    <a:pt x="350745" y="154114"/>
                  </a:lnTo>
                  <a:lnTo>
                    <a:pt x="320559" y="135538"/>
                  </a:lnTo>
                  <a:lnTo>
                    <a:pt x="288174" y="121770"/>
                  </a:lnTo>
                  <a:lnTo>
                    <a:pt x="253374" y="112260"/>
                  </a:lnTo>
                  <a:lnTo>
                    <a:pt x="203535" y="106817"/>
                  </a:lnTo>
                  <a:close/>
                </a:path>
                <a:path w="527050" h="690880">
                  <a:moveTo>
                    <a:pt x="516470" y="501434"/>
                  </a:moveTo>
                  <a:lnTo>
                    <a:pt x="425082" y="501434"/>
                  </a:lnTo>
                  <a:lnTo>
                    <a:pt x="450262" y="503839"/>
                  </a:lnTo>
                  <a:lnTo>
                    <a:pt x="448700" y="509821"/>
                  </a:lnTo>
                  <a:lnTo>
                    <a:pt x="419628" y="557411"/>
                  </a:lnTo>
                  <a:lnTo>
                    <a:pt x="382616" y="590636"/>
                  </a:lnTo>
                  <a:lnTo>
                    <a:pt x="339410" y="615517"/>
                  </a:lnTo>
                  <a:lnTo>
                    <a:pt x="294016" y="629756"/>
                  </a:lnTo>
                  <a:lnTo>
                    <a:pt x="250440" y="631055"/>
                  </a:lnTo>
                  <a:lnTo>
                    <a:pt x="431527" y="631055"/>
                  </a:lnTo>
                  <a:lnTo>
                    <a:pt x="460700" y="603020"/>
                  </a:lnTo>
                  <a:lnTo>
                    <a:pt x="487387" y="567580"/>
                  </a:lnTo>
                  <a:lnTo>
                    <a:pt x="507891" y="528369"/>
                  </a:lnTo>
                  <a:lnTo>
                    <a:pt x="516470" y="501434"/>
                  </a:lnTo>
                  <a:close/>
                </a:path>
                <a:path w="527050" h="690880">
                  <a:moveTo>
                    <a:pt x="184946" y="228643"/>
                  </a:moveTo>
                  <a:lnTo>
                    <a:pt x="143556" y="242697"/>
                  </a:lnTo>
                  <a:lnTo>
                    <a:pt x="127111" y="280230"/>
                  </a:lnTo>
                  <a:lnTo>
                    <a:pt x="125914" y="355103"/>
                  </a:lnTo>
                  <a:lnTo>
                    <a:pt x="126175" y="392530"/>
                  </a:lnTo>
                  <a:lnTo>
                    <a:pt x="134597" y="471495"/>
                  </a:lnTo>
                  <a:lnTo>
                    <a:pt x="151752" y="506533"/>
                  </a:lnTo>
                  <a:lnTo>
                    <a:pt x="178770" y="534468"/>
                  </a:lnTo>
                  <a:lnTo>
                    <a:pt x="215553" y="554754"/>
                  </a:lnTo>
                  <a:lnTo>
                    <a:pt x="254478" y="564933"/>
                  </a:lnTo>
                  <a:lnTo>
                    <a:pt x="292057" y="564287"/>
                  </a:lnTo>
                  <a:lnTo>
                    <a:pt x="327051" y="552069"/>
                  </a:lnTo>
                  <a:lnTo>
                    <a:pt x="358225" y="527537"/>
                  </a:lnTo>
                  <a:lnTo>
                    <a:pt x="379598" y="510469"/>
                  </a:lnTo>
                  <a:lnTo>
                    <a:pt x="395042" y="505046"/>
                  </a:lnTo>
                  <a:lnTo>
                    <a:pt x="269637" y="505046"/>
                  </a:lnTo>
                  <a:lnTo>
                    <a:pt x="244802" y="502150"/>
                  </a:lnTo>
                  <a:lnTo>
                    <a:pt x="219646" y="489434"/>
                  </a:lnTo>
                  <a:lnTo>
                    <a:pt x="200861" y="469235"/>
                  </a:lnTo>
                  <a:lnTo>
                    <a:pt x="189089" y="442478"/>
                  </a:lnTo>
                  <a:lnTo>
                    <a:pt x="184972" y="410088"/>
                  </a:lnTo>
                  <a:lnTo>
                    <a:pt x="184946" y="228643"/>
                  </a:lnTo>
                  <a:close/>
                </a:path>
                <a:path w="527050" h="690880">
                  <a:moveTo>
                    <a:pt x="441197" y="442489"/>
                  </a:moveTo>
                  <a:lnTo>
                    <a:pt x="399137" y="442662"/>
                  </a:lnTo>
                  <a:lnTo>
                    <a:pt x="350720" y="443375"/>
                  </a:lnTo>
                  <a:lnTo>
                    <a:pt x="342731" y="451439"/>
                  </a:lnTo>
                  <a:lnTo>
                    <a:pt x="338197" y="457827"/>
                  </a:lnTo>
                  <a:lnTo>
                    <a:pt x="316641" y="482614"/>
                  </a:lnTo>
                  <a:lnTo>
                    <a:pt x="293685" y="498443"/>
                  </a:lnTo>
                  <a:lnTo>
                    <a:pt x="269637" y="505046"/>
                  </a:lnTo>
                  <a:lnTo>
                    <a:pt x="395042" y="505046"/>
                  </a:lnTo>
                  <a:lnTo>
                    <a:pt x="401705" y="502706"/>
                  </a:lnTo>
                  <a:lnTo>
                    <a:pt x="425082" y="501434"/>
                  </a:lnTo>
                  <a:lnTo>
                    <a:pt x="516470" y="501434"/>
                  </a:lnTo>
                  <a:lnTo>
                    <a:pt x="521266" y="486374"/>
                  </a:lnTo>
                  <a:lnTo>
                    <a:pt x="526564" y="442587"/>
                  </a:lnTo>
                  <a:lnTo>
                    <a:pt x="441197" y="442489"/>
                  </a:lnTo>
                  <a:close/>
                </a:path>
                <a:path w="527050" h="690880">
                  <a:moveTo>
                    <a:pt x="367945" y="168707"/>
                  </a:moveTo>
                  <a:lnTo>
                    <a:pt x="189459" y="168707"/>
                  </a:lnTo>
                  <a:lnTo>
                    <a:pt x="231818" y="169224"/>
                  </a:lnTo>
                  <a:lnTo>
                    <a:pt x="272769" y="179894"/>
                  </a:lnTo>
                  <a:lnTo>
                    <a:pt x="309323" y="200653"/>
                  </a:lnTo>
                  <a:lnTo>
                    <a:pt x="338489" y="231437"/>
                  </a:lnTo>
                  <a:lnTo>
                    <a:pt x="342896" y="237901"/>
                  </a:lnTo>
                  <a:lnTo>
                    <a:pt x="351050" y="245890"/>
                  </a:lnTo>
                  <a:lnTo>
                    <a:pt x="357616" y="246029"/>
                  </a:lnTo>
                  <a:lnTo>
                    <a:pt x="441158" y="246782"/>
                  </a:lnTo>
                  <a:lnTo>
                    <a:pt x="524405" y="246677"/>
                  </a:lnTo>
                  <a:lnTo>
                    <a:pt x="522506" y="204050"/>
                  </a:lnTo>
                  <a:lnTo>
                    <a:pt x="519785" y="194823"/>
                  </a:lnTo>
                  <a:lnTo>
                    <a:pt x="456752" y="194823"/>
                  </a:lnTo>
                  <a:lnTo>
                    <a:pt x="433298" y="191668"/>
                  </a:lnTo>
                  <a:lnTo>
                    <a:pt x="411441" y="189535"/>
                  </a:lnTo>
                  <a:lnTo>
                    <a:pt x="392790" y="185852"/>
                  </a:lnTo>
                  <a:lnTo>
                    <a:pt x="378952" y="178046"/>
                  </a:lnTo>
                  <a:lnTo>
                    <a:pt x="367945" y="168707"/>
                  </a:lnTo>
                  <a:close/>
                </a:path>
                <a:path w="527050" h="690880">
                  <a:moveTo>
                    <a:pt x="408850" y="42018"/>
                  </a:moveTo>
                  <a:lnTo>
                    <a:pt x="222970" y="42018"/>
                  </a:lnTo>
                  <a:lnTo>
                    <a:pt x="269686" y="47414"/>
                  </a:lnTo>
                  <a:lnTo>
                    <a:pt x="315972" y="60470"/>
                  </a:lnTo>
                  <a:lnTo>
                    <a:pt x="360100" y="80796"/>
                  </a:lnTo>
                  <a:lnTo>
                    <a:pt x="398335" y="108763"/>
                  </a:lnTo>
                  <a:lnTo>
                    <a:pt x="430583" y="146171"/>
                  </a:lnTo>
                  <a:lnTo>
                    <a:pt x="456752" y="194823"/>
                  </a:lnTo>
                  <a:lnTo>
                    <a:pt x="519785" y="194823"/>
                  </a:lnTo>
                  <a:lnTo>
                    <a:pt x="509927" y="161397"/>
                  </a:lnTo>
                  <a:lnTo>
                    <a:pt x="488099" y="120438"/>
                  </a:lnTo>
                  <a:lnTo>
                    <a:pt x="458456" y="82894"/>
                  </a:lnTo>
                  <a:lnTo>
                    <a:pt x="422429" y="50485"/>
                  </a:lnTo>
                  <a:lnTo>
                    <a:pt x="408850" y="42018"/>
                  </a:lnTo>
                  <a:close/>
                </a:path>
                <a:path w="527050" h="690880">
                  <a:moveTo>
                    <a:pt x="285564" y="0"/>
                  </a:moveTo>
                  <a:lnTo>
                    <a:pt x="233553" y="1628"/>
                  </a:lnTo>
                  <a:lnTo>
                    <a:pt x="186253" y="11970"/>
                  </a:lnTo>
                  <a:lnTo>
                    <a:pt x="148995" y="30155"/>
                  </a:lnTo>
                  <a:lnTo>
                    <a:pt x="127111" y="55313"/>
                  </a:lnTo>
                  <a:lnTo>
                    <a:pt x="175540" y="44559"/>
                  </a:lnTo>
                  <a:lnTo>
                    <a:pt x="222970" y="42018"/>
                  </a:lnTo>
                  <a:lnTo>
                    <a:pt x="408850" y="42018"/>
                  </a:lnTo>
                  <a:lnTo>
                    <a:pt x="381450" y="24932"/>
                  </a:lnTo>
                  <a:lnTo>
                    <a:pt x="336953" y="7955"/>
                  </a:lnTo>
                  <a:lnTo>
                    <a:pt x="285564" y="0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6">
              <a:extLst>
                <a:ext uri="{FF2B5EF4-FFF2-40B4-BE49-F238E27FC236}">
                  <a16:creationId xmlns:a16="http://schemas.microsoft.com/office/drawing/2014/main" id="{BCF3BC50-90FE-474D-A27C-5F53FE5231E1}"/>
                </a:ext>
              </a:extLst>
            </p:cNvPr>
            <p:cNvSpPr/>
            <p:nvPr userDrawn="1"/>
          </p:nvSpPr>
          <p:spPr>
            <a:xfrm>
              <a:off x="5182047" y="2331718"/>
              <a:ext cx="502920" cy="850265"/>
            </a:xfrm>
            <a:custGeom>
              <a:avLst/>
              <a:gdLst/>
              <a:ahLst/>
              <a:cxnLst/>
              <a:rect l="l" t="t" r="r" b="b"/>
              <a:pathLst>
                <a:path w="502920" h="850264">
                  <a:moveTo>
                    <a:pt x="240229" y="0"/>
                  </a:moveTo>
                  <a:lnTo>
                    <a:pt x="209588" y="4345"/>
                  </a:lnTo>
                  <a:lnTo>
                    <a:pt x="182790" y="18903"/>
                  </a:lnTo>
                  <a:lnTo>
                    <a:pt x="159197" y="45707"/>
                  </a:lnTo>
                  <a:lnTo>
                    <a:pt x="132275" y="84666"/>
                  </a:lnTo>
                  <a:lnTo>
                    <a:pt x="103451" y="122458"/>
                  </a:lnTo>
                  <a:lnTo>
                    <a:pt x="72654" y="158523"/>
                  </a:lnTo>
                  <a:lnTo>
                    <a:pt x="39817" y="192303"/>
                  </a:lnTo>
                  <a:lnTo>
                    <a:pt x="9929" y="235211"/>
                  </a:lnTo>
                  <a:lnTo>
                    <a:pt x="0" y="280870"/>
                  </a:lnTo>
                  <a:lnTo>
                    <a:pt x="141" y="316090"/>
                  </a:lnTo>
                  <a:lnTo>
                    <a:pt x="266" y="336402"/>
                  </a:lnTo>
                  <a:lnTo>
                    <a:pt x="663" y="377533"/>
                  </a:lnTo>
                  <a:lnTo>
                    <a:pt x="94618" y="377533"/>
                  </a:lnTo>
                  <a:lnTo>
                    <a:pt x="94392" y="433398"/>
                  </a:lnTo>
                  <a:lnTo>
                    <a:pt x="94068" y="484133"/>
                  </a:lnTo>
                  <a:lnTo>
                    <a:pt x="94050" y="543018"/>
                  </a:lnTo>
                  <a:lnTo>
                    <a:pt x="94910" y="597268"/>
                  </a:lnTo>
                  <a:lnTo>
                    <a:pt x="100235" y="642993"/>
                  </a:lnTo>
                  <a:lnTo>
                    <a:pt x="113120" y="685468"/>
                  </a:lnTo>
                  <a:lnTo>
                    <a:pt x="132722" y="724194"/>
                  </a:lnTo>
                  <a:lnTo>
                    <a:pt x="158199" y="758675"/>
                  </a:lnTo>
                  <a:lnTo>
                    <a:pt x="188705" y="788410"/>
                  </a:lnTo>
                  <a:lnTo>
                    <a:pt x="223399" y="812903"/>
                  </a:lnTo>
                  <a:lnTo>
                    <a:pt x="261436" y="831654"/>
                  </a:lnTo>
                  <a:lnTo>
                    <a:pt x="301974" y="844166"/>
                  </a:lnTo>
                  <a:lnTo>
                    <a:pt x="344170" y="849941"/>
                  </a:lnTo>
                  <a:lnTo>
                    <a:pt x="387179" y="848479"/>
                  </a:lnTo>
                  <a:lnTo>
                    <a:pt x="430158" y="839283"/>
                  </a:lnTo>
                  <a:lnTo>
                    <a:pt x="472265" y="821855"/>
                  </a:lnTo>
                  <a:lnTo>
                    <a:pt x="493276" y="805344"/>
                  </a:lnTo>
                  <a:lnTo>
                    <a:pt x="414932" y="805344"/>
                  </a:lnTo>
                  <a:lnTo>
                    <a:pt x="388496" y="805091"/>
                  </a:lnTo>
                  <a:lnTo>
                    <a:pt x="340469" y="798068"/>
                  </a:lnTo>
                  <a:lnTo>
                    <a:pt x="295227" y="783806"/>
                  </a:lnTo>
                  <a:lnTo>
                    <a:pt x="254022" y="762552"/>
                  </a:lnTo>
                  <a:lnTo>
                    <a:pt x="218106" y="734557"/>
                  </a:lnTo>
                  <a:lnTo>
                    <a:pt x="188731" y="700068"/>
                  </a:lnTo>
                  <a:lnTo>
                    <a:pt x="167150" y="659335"/>
                  </a:lnTo>
                  <a:lnTo>
                    <a:pt x="154615" y="612607"/>
                  </a:lnTo>
                  <a:lnTo>
                    <a:pt x="152377" y="560133"/>
                  </a:lnTo>
                  <a:lnTo>
                    <a:pt x="154322" y="512070"/>
                  </a:lnTo>
                  <a:lnTo>
                    <a:pt x="154581" y="484133"/>
                  </a:lnTo>
                  <a:lnTo>
                    <a:pt x="154680" y="453617"/>
                  </a:lnTo>
                  <a:lnTo>
                    <a:pt x="154335" y="414961"/>
                  </a:lnTo>
                  <a:lnTo>
                    <a:pt x="153626" y="365612"/>
                  </a:lnTo>
                  <a:lnTo>
                    <a:pt x="153254" y="315531"/>
                  </a:lnTo>
                  <a:lnTo>
                    <a:pt x="56327" y="315531"/>
                  </a:lnTo>
                  <a:lnTo>
                    <a:pt x="58137" y="299384"/>
                  </a:lnTo>
                  <a:lnTo>
                    <a:pt x="59307" y="284207"/>
                  </a:lnTo>
                  <a:lnTo>
                    <a:pt x="94850" y="223336"/>
                  </a:lnTo>
                  <a:lnTo>
                    <a:pt x="124024" y="186641"/>
                  </a:lnTo>
                  <a:lnTo>
                    <a:pt x="217643" y="71551"/>
                  </a:lnTo>
                  <a:lnTo>
                    <a:pt x="275351" y="71551"/>
                  </a:lnTo>
                  <a:lnTo>
                    <a:pt x="275351" y="3835"/>
                  </a:lnTo>
                  <a:lnTo>
                    <a:pt x="240229" y="0"/>
                  </a:lnTo>
                  <a:close/>
                </a:path>
                <a:path w="502920" h="850264">
                  <a:moveTo>
                    <a:pt x="502389" y="797509"/>
                  </a:moveTo>
                  <a:lnTo>
                    <a:pt x="471195" y="800363"/>
                  </a:lnTo>
                  <a:lnTo>
                    <a:pt x="442271" y="803372"/>
                  </a:lnTo>
                  <a:lnTo>
                    <a:pt x="414932" y="805344"/>
                  </a:lnTo>
                  <a:lnTo>
                    <a:pt x="493276" y="805344"/>
                  </a:lnTo>
                  <a:lnTo>
                    <a:pt x="502389" y="797509"/>
                  </a:lnTo>
                  <a:close/>
                </a:path>
                <a:path w="502920" h="850264">
                  <a:moveTo>
                    <a:pt x="275351" y="71551"/>
                  </a:moveTo>
                  <a:lnTo>
                    <a:pt x="217643" y="71551"/>
                  </a:lnTo>
                  <a:lnTo>
                    <a:pt x="217643" y="248335"/>
                  </a:lnTo>
                  <a:lnTo>
                    <a:pt x="372506" y="248335"/>
                  </a:lnTo>
                  <a:lnTo>
                    <a:pt x="372506" y="316090"/>
                  </a:lnTo>
                  <a:lnTo>
                    <a:pt x="219446" y="316090"/>
                  </a:lnTo>
                  <a:lnTo>
                    <a:pt x="218809" y="328552"/>
                  </a:lnTo>
                  <a:lnTo>
                    <a:pt x="218381" y="336402"/>
                  </a:lnTo>
                  <a:lnTo>
                    <a:pt x="217962" y="345788"/>
                  </a:lnTo>
                  <a:lnTo>
                    <a:pt x="217782" y="354952"/>
                  </a:lnTo>
                  <a:lnTo>
                    <a:pt x="217917" y="404281"/>
                  </a:lnTo>
                  <a:lnTo>
                    <a:pt x="218083" y="430544"/>
                  </a:lnTo>
                  <a:lnTo>
                    <a:pt x="218209" y="502940"/>
                  </a:lnTo>
                  <a:lnTo>
                    <a:pt x="217350" y="552234"/>
                  </a:lnTo>
                  <a:lnTo>
                    <a:pt x="220815" y="605022"/>
                  </a:lnTo>
                  <a:lnTo>
                    <a:pt x="233988" y="647338"/>
                  </a:lnTo>
                  <a:lnTo>
                    <a:pt x="255858" y="680312"/>
                  </a:lnTo>
                  <a:lnTo>
                    <a:pt x="285413" y="705071"/>
                  </a:lnTo>
                  <a:lnTo>
                    <a:pt x="321640" y="722746"/>
                  </a:lnTo>
                  <a:lnTo>
                    <a:pt x="363527" y="734466"/>
                  </a:lnTo>
                  <a:lnTo>
                    <a:pt x="401697" y="738095"/>
                  </a:lnTo>
                  <a:lnTo>
                    <a:pt x="421117" y="738009"/>
                  </a:lnTo>
                  <a:lnTo>
                    <a:pt x="440477" y="737666"/>
                  </a:lnTo>
                  <a:lnTo>
                    <a:pt x="474919" y="735938"/>
                  </a:lnTo>
                  <a:lnTo>
                    <a:pt x="492307" y="728435"/>
                  </a:lnTo>
                  <a:lnTo>
                    <a:pt x="497096" y="710201"/>
                  </a:lnTo>
                  <a:lnTo>
                    <a:pt x="493839" y="677265"/>
                  </a:lnTo>
                  <a:lnTo>
                    <a:pt x="434241" y="677265"/>
                  </a:lnTo>
                  <a:lnTo>
                    <a:pt x="405665" y="677196"/>
                  </a:lnTo>
                  <a:lnTo>
                    <a:pt x="340364" y="666163"/>
                  </a:lnTo>
                  <a:lnTo>
                    <a:pt x="287221" y="620607"/>
                  </a:lnTo>
                  <a:lnTo>
                    <a:pt x="276387" y="536984"/>
                  </a:lnTo>
                  <a:lnTo>
                    <a:pt x="276220" y="484133"/>
                  </a:lnTo>
                  <a:lnTo>
                    <a:pt x="276726" y="430544"/>
                  </a:lnTo>
                  <a:lnTo>
                    <a:pt x="277079" y="375907"/>
                  </a:lnTo>
                  <a:lnTo>
                    <a:pt x="430393" y="375907"/>
                  </a:lnTo>
                  <a:lnTo>
                    <a:pt x="430393" y="188709"/>
                  </a:lnTo>
                  <a:lnTo>
                    <a:pt x="275351" y="188709"/>
                  </a:lnTo>
                  <a:lnTo>
                    <a:pt x="275351" y="71551"/>
                  </a:lnTo>
                  <a:close/>
                </a:path>
                <a:path w="502920" h="850264">
                  <a:moveTo>
                    <a:pt x="493741" y="676275"/>
                  </a:moveTo>
                  <a:lnTo>
                    <a:pt x="434241" y="677265"/>
                  </a:lnTo>
                  <a:lnTo>
                    <a:pt x="493839" y="677265"/>
                  </a:lnTo>
                  <a:lnTo>
                    <a:pt x="493741" y="676275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096016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oup of clouds in the sky&#10;&#10;Description generated with very high confidence">
            <a:extLst>
              <a:ext uri="{FF2B5EF4-FFF2-40B4-BE49-F238E27FC236}">
                <a16:creationId xmlns:a16="http://schemas.microsoft.com/office/drawing/2014/main" id="{8CB15897-3A72-447A-AD72-0B292E75E1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345458"/>
          </a:xfrm>
          <a:prstGeom prst="rect">
            <a:avLst/>
          </a:prstGeom>
        </p:spPr>
      </p:pic>
      <p:sp>
        <p:nvSpPr>
          <p:cNvPr id="24" name="object 3">
            <a:extLst>
              <a:ext uri="{FF2B5EF4-FFF2-40B4-BE49-F238E27FC236}">
                <a16:creationId xmlns:a16="http://schemas.microsoft.com/office/drawing/2014/main" id="{909A1FF1-430E-4835-B220-3E8FF7DA8335}"/>
              </a:ext>
            </a:extLst>
          </p:cNvPr>
          <p:cNvSpPr/>
          <p:nvPr/>
        </p:nvSpPr>
        <p:spPr>
          <a:xfrm>
            <a:off x="0" y="0"/>
            <a:ext cx="12192000" cy="5345458"/>
          </a:xfrm>
          <a:custGeom>
            <a:avLst/>
            <a:gdLst/>
            <a:ahLst/>
            <a:cxnLst/>
            <a:rect l="l" t="t" r="r" b="b"/>
            <a:pathLst>
              <a:path w="10058400" h="7772400">
                <a:moveTo>
                  <a:pt x="0" y="7772400"/>
                </a:moveTo>
                <a:lnTo>
                  <a:pt x="10058400" y="7772400"/>
                </a:lnTo>
                <a:lnTo>
                  <a:pt x="10058400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rgbClr val="00ABC5">
              <a:alpha val="32000"/>
            </a:srgbClr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324D72B-DFB1-4CE4-8AF9-3ADE1F490C5D}"/>
              </a:ext>
            </a:extLst>
          </p:cNvPr>
          <p:cNvGrpSpPr/>
          <p:nvPr/>
        </p:nvGrpSpPr>
        <p:grpSpPr>
          <a:xfrm>
            <a:off x="1257717" y="5832767"/>
            <a:ext cx="1690619" cy="560162"/>
            <a:chOff x="4510999" y="2331718"/>
            <a:chExt cx="3125078" cy="1035448"/>
          </a:xfrm>
        </p:grpSpPr>
        <p:sp>
          <p:nvSpPr>
            <p:cNvPr id="25" name="object 2">
              <a:extLst>
                <a:ext uri="{FF2B5EF4-FFF2-40B4-BE49-F238E27FC236}">
                  <a16:creationId xmlns:a16="http://schemas.microsoft.com/office/drawing/2014/main" id="{256133D3-BDBD-4BF7-AEE8-7CFF5BAF1C03}"/>
                </a:ext>
              </a:extLst>
            </p:cNvPr>
            <p:cNvSpPr/>
            <p:nvPr userDrawn="1"/>
          </p:nvSpPr>
          <p:spPr>
            <a:xfrm>
              <a:off x="5796399" y="2488961"/>
              <a:ext cx="528955" cy="878205"/>
            </a:xfrm>
            <a:custGeom>
              <a:avLst/>
              <a:gdLst/>
              <a:ahLst/>
              <a:cxnLst/>
              <a:rect l="l" t="t" r="r" b="b"/>
              <a:pathLst>
                <a:path w="528954" h="878204">
                  <a:moveTo>
                    <a:pt x="211715" y="108345"/>
                  </a:moveTo>
                  <a:lnTo>
                    <a:pt x="160156" y="113638"/>
                  </a:lnTo>
                  <a:lnTo>
                    <a:pt x="107784" y="129833"/>
                  </a:lnTo>
                  <a:lnTo>
                    <a:pt x="65466" y="153816"/>
                  </a:lnTo>
                  <a:lnTo>
                    <a:pt x="34810" y="185454"/>
                  </a:lnTo>
                  <a:lnTo>
                    <a:pt x="14535" y="223713"/>
                  </a:lnTo>
                  <a:lnTo>
                    <a:pt x="3359" y="267560"/>
                  </a:lnTo>
                  <a:lnTo>
                    <a:pt x="0" y="315964"/>
                  </a:lnTo>
                  <a:lnTo>
                    <a:pt x="127" y="877749"/>
                  </a:lnTo>
                  <a:lnTo>
                    <a:pt x="184480" y="877749"/>
                  </a:lnTo>
                  <a:lnTo>
                    <a:pt x="184480" y="820218"/>
                  </a:lnTo>
                  <a:lnTo>
                    <a:pt x="60134" y="820218"/>
                  </a:lnTo>
                  <a:lnTo>
                    <a:pt x="59321" y="812610"/>
                  </a:lnTo>
                  <a:lnTo>
                    <a:pt x="58445" y="808102"/>
                  </a:lnTo>
                  <a:lnTo>
                    <a:pt x="58470" y="299975"/>
                  </a:lnTo>
                  <a:lnTo>
                    <a:pt x="58735" y="293266"/>
                  </a:lnTo>
                  <a:lnTo>
                    <a:pt x="80914" y="229880"/>
                  </a:lnTo>
                  <a:lnTo>
                    <a:pt x="111456" y="197268"/>
                  </a:lnTo>
                  <a:lnTo>
                    <a:pt x="151526" y="176547"/>
                  </a:lnTo>
                  <a:lnTo>
                    <a:pt x="198987" y="168809"/>
                  </a:lnTo>
                  <a:lnTo>
                    <a:pt x="363419" y="168809"/>
                  </a:lnTo>
                  <a:lnTo>
                    <a:pt x="357352" y="162586"/>
                  </a:lnTo>
                  <a:lnTo>
                    <a:pt x="310729" y="132348"/>
                  </a:lnTo>
                  <a:lnTo>
                    <a:pt x="262045" y="114424"/>
                  </a:lnTo>
                  <a:lnTo>
                    <a:pt x="211715" y="108345"/>
                  </a:lnTo>
                  <a:close/>
                </a:path>
                <a:path w="528954" h="878204">
                  <a:moveTo>
                    <a:pt x="124396" y="587985"/>
                  </a:moveTo>
                  <a:lnTo>
                    <a:pt x="124396" y="820218"/>
                  </a:lnTo>
                  <a:lnTo>
                    <a:pt x="184480" y="820218"/>
                  </a:lnTo>
                  <a:lnTo>
                    <a:pt x="184480" y="676492"/>
                  </a:lnTo>
                  <a:lnTo>
                    <a:pt x="191554" y="676492"/>
                  </a:lnTo>
                  <a:lnTo>
                    <a:pt x="194043" y="675806"/>
                  </a:lnTo>
                  <a:lnTo>
                    <a:pt x="356461" y="675806"/>
                  </a:lnTo>
                  <a:lnTo>
                    <a:pt x="362050" y="674131"/>
                  </a:lnTo>
                  <a:lnTo>
                    <a:pt x="401443" y="654530"/>
                  </a:lnTo>
                  <a:lnTo>
                    <a:pt x="433255" y="631286"/>
                  </a:lnTo>
                  <a:lnTo>
                    <a:pt x="274612" y="631286"/>
                  </a:lnTo>
                  <a:lnTo>
                    <a:pt x="230492" y="627825"/>
                  </a:lnTo>
                  <a:lnTo>
                    <a:pt x="203954" y="620602"/>
                  </a:lnTo>
                  <a:lnTo>
                    <a:pt x="177753" y="610549"/>
                  </a:lnTo>
                  <a:lnTo>
                    <a:pt x="151398" y="599174"/>
                  </a:lnTo>
                  <a:lnTo>
                    <a:pt x="124396" y="587985"/>
                  </a:lnTo>
                  <a:close/>
                </a:path>
                <a:path w="528954" h="878204">
                  <a:moveTo>
                    <a:pt x="356461" y="675806"/>
                  </a:moveTo>
                  <a:lnTo>
                    <a:pt x="194043" y="675806"/>
                  </a:lnTo>
                  <a:lnTo>
                    <a:pt x="195935" y="676593"/>
                  </a:lnTo>
                  <a:lnTo>
                    <a:pt x="236241" y="688233"/>
                  </a:lnTo>
                  <a:lnTo>
                    <a:pt x="278197" y="691415"/>
                  </a:lnTo>
                  <a:lnTo>
                    <a:pt x="320551" y="686570"/>
                  </a:lnTo>
                  <a:lnTo>
                    <a:pt x="356461" y="675806"/>
                  </a:lnTo>
                  <a:close/>
                </a:path>
                <a:path w="528954" h="878204">
                  <a:moveTo>
                    <a:pt x="413171" y="47088"/>
                  </a:moveTo>
                  <a:lnTo>
                    <a:pt x="198694" y="47088"/>
                  </a:lnTo>
                  <a:lnTo>
                    <a:pt x="235515" y="47167"/>
                  </a:lnTo>
                  <a:lnTo>
                    <a:pt x="271221" y="50585"/>
                  </a:lnTo>
                  <a:lnTo>
                    <a:pt x="318964" y="62897"/>
                  </a:lnTo>
                  <a:lnTo>
                    <a:pt x="362227" y="83283"/>
                  </a:lnTo>
                  <a:lnTo>
                    <a:pt x="399812" y="111136"/>
                  </a:lnTo>
                  <a:lnTo>
                    <a:pt x="430521" y="145848"/>
                  </a:lnTo>
                  <a:lnTo>
                    <a:pt x="453157" y="186812"/>
                  </a:lnTo>
                  <a:lnTo>
                    <a:pt x="466521" y="233420"/>
                  </a:lnTo>
                  <a:lnTo>
                    <a:pt x="469417" y="285065"/>
                  </a:lnTo>
                  <a:lnTo>
                    <a:pt x="468597" y="315964"/>
                  </a:lnTo>
                  <a:lnTo>
                    <a:pt x="468510" y="346616"/>
                  </a:lnTo>
                  <a:lnTo>
                    <a:pt x="468616" y="368375"/>
                  </a:lnTo>
                  <a:lnTo>
                    <a:pt x="468760" y="389155"/>
                  </a:lnTo>
                  <a:lnTo>
                    <a:pt x="468767" y="400395"/>
                  </a:lnTo>
                  <a:lnTo>
                    <a:pt x="461582" y="479147"/>
                  </a:lnTo>
                  <a:lnTo>
                    <a:pt x="445878" y="519844"/>
                  </a:lnTo>
                  <a:lnTo>
                    <a:pt x="422337" y="555803"/>
                  </a:lnTo>
                  <a:lnTo>
                    <a:pt x="392199" y="585976"/>
                  </a:lnTo>
                  <a:lnTo>
                    <a:pt x="356706" y="609313"/>
                  </a:lnTo>
                  <a:lnTo>
                    <a:pt x="317097" y="624766"/>
                  </a:lnTo>
                  <a:lnTo>
                    <a:pt x="274612" y="631286"/>
                  </a:lnTo>
                  <a:lnTo>
                    <a:pt x="433255" y="631286"/>
                  </a:lnTo>
                  <a:lnTo>
                    <a:pt x="468903" y="595574"/>
                  </a:lnTo>
                  <a:lnTo>
                    <a:pt x="494466" y="557083"/>
                  </a:lnTo>
                  <a:lnTo>
                    <a:pt x="512915" y="513160"/>
                  </a:lnTo>
                  <a:lnTo>
                    <a:pt x="522998" y="464237"/>
                  </a:lnTo>
                  <a:lnTo>
                    <a:pt x="527242" y="411006"/>
                  </a:lnTo>
                  <a:lnTo>
                    <a:pt x="528863" y="360417"/>
                  </a:lnTo>
                  <a:lnTo>
                    <a:pt x="528743" y="325975"/>
                  </a:lnTo>
                  <a:lnTo>
                    <a:pt x="526592" y="250343"/>
                  </a:lnTo>
                  <a:lnTo>
                    <a:pt x="520478" y="204854"/>
                  </a:lnTo>
                  <a:lnTo>
                    <a:pt x="507303" y="162750"/>
                  </a:lnTo>
                  <a:lnTo>
                    <a:pt x="487822" y="124474"/>
                  </a:lnTo>
                  <a:lnTo>
                    <a:pt x="462787" y="90469"/>
                  </a:lnTo>
                  <a:lnTo>
                    <a:pt x="432951" y="61177"/>
                  </a:lnTo>
                  <a:lnTo>
                    <a:pt x="413171" y="47088"/>
                  </a:lnTo>
                  <a:close/>
                </a:path>
                <a:path w="528954" h="878204">
                  <a:moveTo>
                    <a:pt x="184480" y="228906"/>
                  </a:moveTo>
                  <a:lnTo>
                    <a:pt x="142120" y="244376"/>
                  </a:lnTo>
                  <a:lnTo>
                    <a:pt x="125603" y="280430"/>
                  </a:lnTo>
                  <a:lnTo>
                    <a:pt x="125063" y="322441"/>
                  </a:lnTo>
                  <a:lnTo>
                    <a:pt x="124815" y="368375"/>
                  </a:lnTo>
                  <a:lnTo>
                    <a:pt x="125076" y="400395"/>
                  </a:lnTo>
                  <a:lnTo>
                    <a:pt x="126517" y="440310"/>
                  </a:lnTo>
                  <a:lnTo>
                    <a:pt x="135822" y="481060"/>
                  </a:lnTo>
                  <a:lnTo>
                    <a:pt x="157343" y="516190"/>
                  </a:lnTo>
                  <a:lnTo>
                    <a:pt x="188369" y="543539"/>
                  </a:lnTo>
                  <a:lnTo>
                    <a:pt x="226190" y="560948"/>
                  </a:lnTo>
                  <a:lnTo>
                    <a:pt x="268097" y="566256"/>
                  </a:lnTo>
                  <a:lnTo>
                    <a:pt x="310110" y="558303"/>
                  </a:lnTo>
                  <a:lnTo>
                    <a:pt x="346499" y="538835"/>
                  </a:lnTo>
                  <a:lnTo>
                    <a:pt x="375187" y="509888"/>
                  </a:lnTo>
                  <a:lnTo>
                    <a:pt x="377303" y="505816"/>
                  </a:lnTo>
                  <a:lnTo>
                    <a:pt x="264337" y="505816"/>
                  </a:lnTo>
                  <a:lnTo>
                    <a:pt x="233874" y="500059"/>
                  </a:lnTo>
                  <a:lnTo>
                    <a:pt x="208908" y="483539"/>
                  </a:lnTo>
                  <a:lnTo>
                    <a:pt x="191782" y="458330"/>
                  </a:lnTo>
                  <a:lnTo>
                    <a:pt x="184835" y="426505"/>
                  </a:lnTo>
                  <a:lnTo>
                    <a:pt x="184335" y="400395"/>
                  </a:lnTo>
                  <a:lnTo>
                    <a:pt x="184451" y="315964"/>
                  </a:lnTo>
                  <a:lnTo>
                    <a:pt x="184480" y="228906"/>
                  </a:lnTo>
                  <a:close/>
                </a:path>
                <a:path w="528954" h="878204">
                  <a:moveTo>
                    <a:pt x="363419" y="168809"/>
                  </a:moveTo>
                  <a:lnTo>
                    <a:pt x="198987" y="168809"/>
                  </a:lnTo>
                  <a:lnTo>
                    <a:pt x="251701" y="175147"/>
                  </a:lnTo>
                  <a:lnTo>
                    <a:pt x="293498" y="190965"/>
                  </a:lnTo>
                  <a:lnTo>
                    <a:pt x="337969" y="248206"/>
                  </a:lnTo>
                  <a:lnTo>
                    <a:pt x="343090" y="292799"/>
                  </a:lnTo>
                  <a:lnTo>
                    <a:pt x="343288" y="392340"/>
                  </a:lnTo>
                  <a:lnTo>
                    <a:pt x="342785" y="425502"/>
                  </a:lnTo>
                  <a:lnTo>
                    <a:pt x="336159" y="457450"/>
                  </a:lnTo>
                  <a:lnTo>
                    <a:pt x="319425" y="482785"/>
                  </a:lnTo>
                  <a:lnTo>
                    <a:pt x="294760" y="499557"/>
                  </a:lnTo>
                  <a:lnTo>
                    <a:pt x="264337" y="505816"/>
                  </a:lnTo>
                  <a:lnTo>
                    <a:pt x="377303" y="505816"/>
                  </a:lnTo>
                  <a:lnTo>
                    <a:pt x="394102" y="473497"/>
                  </a:lnTo>
                  <a:lnTo>
                    <a:pt x="401167" y="431699"/>
                  </a:lnTo>
                  <a:lnTo>
                    <a:pt x="401281" y="411006"/>
                  </a:lnTo>
                  <a:lnTo>
                    <a:pt x="401370" y="261532"/>
                  </a:lnTo>
                  <a:lnTo>
                    <a:pt x="398747" y="232558"/>
                  </a:lnTo>
                  <a:lnTo>
                    <a:pt x="390534" y="205996"/>
                  </a:lnTo>
                  <a:lnTo>
                    <a:pt x="376735" y="182467"/>
                  </a:lnTo>
                  <a:lnTo>
                    <a:pt x="363419" y="168809"/>
                  </a:lnTo>
                  <a:close/>
                </a:path>
                <a:path w="528954" h="878204">
                  <a:moveTo>
                    <a:pt x="280669" y="0"/>
                  </a:moveTo>
                  <a:lnTo>
                    <a:pt x="238129" y="916"/>
                  </a:lnTo>
                  <a:lnTo>
                    <a:pt x="195308" y="9201"/>
                  </a:lnTo>
                  <a:lnTo>
                    <a:pt x="152958" y="25299"/>
                  </a:lnTo>
                  <a:lnTo>
                    <a:pt x="129446" y="42267"/>
                  </a:lnTo>
                  <a:lnTo>
                    <a:pt x="120586" y="49315"/>
                  </a:lnTo>
                  <a:lnTo>
                    <a:pt x="160478" y="48440"/>
                  </a:lnTo>
                  <a:lnTo>
                    <a:pt x="198694" y="47088"/>
                  </a:lnTo>
                  <a:lnTo>
                    <a:pt x="413171" y="47088"/>
                  </a:lnTo>
                  <a:lnTo>
                    <a:pt x="399068" y="37042"/>
                  </a:lnTo>
                  <a:lnTo>
                    <a:pt x="361892" y="18505"/>
                  </a:lnTo>
                  <a:lnTo>
                    <a:pt x="322174" y="6010"/>
                  </a:lnTo>
                  <a:lnTo>
                    <a:pt x="280669" y="0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6" name="object 3">
              <a:extLst>
                <a:ext uri="{FF2B5EF4-FFF2-40B4-BE49-F238E27FC236}">
                  <a16:creationId xmlns:a16="http://schemas.microsoft.com/office/drawing/2014/main" id="{D444ED18-95A9-48B4-8484-8AD18C67090E}"/>
                </a:ext>
              </a:extLst>
            </p:cNvPr>
            <p:cNvSpPr/>
            <p:nvPr userDrawn="1"/>
          </p:nvSpPr>
          <p:spPr>
            <a:xfrm>
              <a:off x="4510999" y="2490091"/>
              <a:ext cx="575945" cy="690880"/>
            </a:xfrm>
            <a:custGeom>
              <a:avLst/>
              <a:gdLst/>
              <a:ahLst/>
              <a:cxnLst/>
              <a:rect l="l" t="t" r="r" b="b"/>
              <a:pathLst>
                <a:path w="575945" h="690880">
                  <a:moveTo>
                    <a:pt x="196673" y="253194"/>
                  </a:moveTo>
                  <a:lnTo>
                    <a:pt x="152510" y="257265"/>
                  </a:lnTo>
                  <a:lnTo>
                    <a:pt x="112791" y="269470"/>
                  </a:lnTo>
                  <a:lnTo>
                    <a:pt x="78090" y="288826"/>
                  </a:lnTo>
                  <a:lnTo>
                    <a:pt x="48983" y="314349"/>
                  </a:lnTo>
                  <a:lnTo>
                    <a:pt x="26045" y="345056"/>
                  </a:lnTo>
                  <a:lnTo>
                    <a:pt x="9852" y="379964"/>
                  </a:lnTo>
                  <a:lnTo>
                    <a:pt x="978" y="418090"/>
                  </a:lnTo>
                  <a:lnTo>
                    <a:pt x="0" y="458451"/>
                  </a:lnTo>
                  <a:lnTo>
                    <a:pt x="7491" y="500062"/>
                  </a:lnTo>
                  <a:lnTo>
                    <a:pt x="24029" y="541941"/>
                  </a:lnTo>
                  <a:lnTo>
                    <a:pt x="49907" y="583494"/>
                  </a:lnTo>
                  <a:lnTo>
                    <a:pt x="81393" y="618670"/>
                  </a:lnTo>
                  <a:lnTo>
                    <a:pt x="117522" y="647222"/>
                  </a:lnTo>
                  <a:lnTo>
                    <a:pt x="157329" y="668897"/>
                  </a:lnTo>
                  <a:lnTo>
                    <a:pt x="199851" y="683448"/>
                  </a:lnTo>
                  <a:lnTo>
                    <a:pt x="244123" y="690623"/>
                  </a:lnTo>
                  <a:lnTo>
                    <a:pt x="289182" y="690172"/>
                  </a:lnTo>
                  <a:lnTo>
                    <a:pt x="334062" y="681846"/>
                  </a:lnTo>
                  <a:lnTo>
                    <a:pt x="377800" y="665395"/>
                  </a:lnTo>
                  <a:lnTo>
                    <a:pt x="419431" y="640569"/>
                  </a:lnTo>
                  <a:lnTo>
                    <a:pt x="433337" y="632429"/>
                  </a:lnTo>
                  <a:lnTo>
                    <a:pt x="436483" y="631642"/>
                  </a:lnTo>
                  <a:lnTo>
                    <a:pt x="250324" y="631642"/>
                  </a:lnTo>
                  <a:lnTo>
                    <a:pt x="202484" y="621885"/>
                  </a:lnTo>
                  <a:lnTo>
                    <a:pt x="155385" y="599739"/>
                  </a:lnTo>
                  <a:lnTo>
                    <a:pt x="118049" y="570780"/>
                  </a:lnTo>
                  <a:lnTo>
                    <a:pt x="88729" y="535745"/>
                  </a:lnTo>
                  <a:lnTo>
                    <a:pt x="68697" y="497094"/>
                  </a:lnTo>
                  <a:lnTo>
                    <a:pt x="59228" y="457288"/>
                  </a:lnTo>
                  <a:lnTo>
                    <a:pt x="61596" y="418789"/>
                  </a:lnTo>
                  <a:lnTo>
                    <a:pt x="77394" y="380339"/>
                  </a:lnTo>
                  <a:lnTo>
                    <a:pt x="103395" y="349219"/>
                  </a:lnTo>
                  <a:lnTo>
                    <a:pt x="137093" y="326352"/>
                  </a:lnTo>
                  <a:lnTo>
                    <a:pt x="175986" y="312662"/>
                  </a:lnTo>
                  <a:lnTo>
                    <a:pt x="217567" y="309074"/>
                  </a:lnTo>
                  <a:lnTo>
                    <a:pt x="363150" y="309074"/>
                  </a:lnTo>
                  <a:lnTo>
                    <a:pt x="342083" y="287638"/>
                  </a:lnTo>
                  <a:lnTo>
                    <a:pt x="302184" y="267519"/>
                  </a:lnTo>
                  <a:lnTo>
                    <a:pt x="276483" y="260990"/>
                  </a:lnTo>
                  <a:lnTo>
                    <a:pt x="250067" y="256599"/>
                  </a:lnTo>
                  <a:lnTo>
                    <a:pt x="223332" y="254087"/>
                  </a:lnTo>
                  <a:lnTo>
                    <a:pt x="196673" y="253194"/>
                  </a:lnTo>
                  <a:close/>
                </a:path>
                <a:path w="575945" h="690880">
                  <a:moveTo>
                    <a:pt x="575341" y="629149"/>
                  </a:moveTo>
                  <a:lnTo>
                    <a:pt x="446452" y="629149"/>
                  </a:lnTo>
                  <a:lnTo>
                    <a:pt x="460073" y="630493"/>
                  </a:lnTo>
                  <a:lnTo>
                    <a:pt x="475501" y="636226"/>
                  </a:lnTo>
                  <a:lnTo>
                    <a:pt x="498360" y="645169"/>
                  </a:lnTo>
                  <a:lnTo>
                    <a:pt x="522647" y="652155"/>
                  </a:lnTo>
                  <a:lnTo>
                    <a:pt x="548310" y="658479"/>
                  </a:lnTo>
                  <a:lnTo>
                    <a:pt x="575298" y="665436"/>
                  </a:lnTo>
                  <a:lnTo>
                    <a:pt x="575341" y="629149"/>
                  </a:lnTo>
                  <a:close/>
                </a:path>
                <a:path w="575945" h="690880">
                  <a:moveTo>
                    <a:pt x="437389" y="537445"/>
                  </a:moveTo>
                  <a:lnTo>
                    <a:pt x="386723" y="588649"/>
                  </a:lnTo>
                  <a:lnTo>
                    <a:pt x="343601" y="614817"/>
                  </a:lnTo>
                  <a:lnTo>
                    <a:pt x="297749" y="629217"/>
                  </a:lnTo>
                  <a:lnTo>
                    <a:pt x="250324" y="631642"/>
                  </a:lnTo>
                  <a:lnTo>
                    <a:pt x="436483" y="631642"/>
                  </a:lnTo>
                  <a:lnTo>
                    <a:pt x="446452" y="629149"/>
                  </a:lnTo>
                  <a:lnTo>
                    <a:pt x="575341" y="629149"/>
                  </a:lnTo>
                  <a:lnTo>
                    <a:pt x="575389" y="588969"/>
                  </a:lnTo>
                  <a:lnTo>
                    <a:pt x="513944" y="588969"/>
                  </a:lnTo>
                  <a:lnTo>
                    <a:pt x="502353" y="583784"/>
                  </a:lnTo>
                  <a:lnTo>
                    <a:pt x="491606" y="579128"/>
                  </a:lnTo>
                  <a:lnTo>
                    <a:pt x="454919" y="554205"/>
                  </a:lnTo>
                  <a:lnTo>
                    <a:pt x="446310" y="545901"/>
                  </a:lnTo>
                  <a:lnTo>
                    <a:pt x="437389" y="537445"/>
                  </a:lnTo>
                  <a:close/>
                </a:path>
                <a:path w="575945" h="690880">
                  <a:moveTo>
                    <a:pt x="431669" y="58985"/>
                  </a:moveTo>
                  <a:lnTo>
                    <a:pt x="225197" y="58985"/>
                  </a:lnTo>
                  <a:lnTo>
                    <a:pt x="277286" y="60085"/>
                  </a:lnTo>
                  <a:lnTo>
                    <a:pt x="325118" y="70057"/>
                  </a:lnTo>
                  <a:lnTo>
                    <a:pt x="367711" y="88381"/>
                  </a:lnTo>
                  <a:lnTo>
                    <a:pt x="404080" y="114534"/>
                  </a:lnTo>
                  <a:lnTo>
                    <a:pt x="433242" y="147995"/>
                  </a:lnTo>
                  <a:lnTo>
                    <a:pt x="454215" y="188242"/>
                  </a:lnTo>
                  <a:lnTo>
                    <a:pt x="466014" y="234753"/>
                  </a:lnTo>
                  <a:lnTo>
                    <a:pt x="469933" y="282702"/>
                  </a:lnTo>
                  <a:lnTo>
                    <a:pt x="470090" y="337358"/>
                  </a:lnTo>
                  <a:lnTo>
                    <a:pt x="469556" y="371002"/>
                  </a:lnTo>
                  <a:lnTo>
                    <a:pt x="469506" y="385007"/>
                  </a:lnTo>
                  <a:lnTo>
                    <a:pt x="470256" y="428352"/>
                  </a:lnTo>
                  <a:lnTo>
                    <a:pt x="483027" y="480089"/>
                  </a:lnTo>
                  <a:lnTo>
                    <a:pt x="509490" y="514235"/>
                  </a:lnTo>
                  <a:lnTo>
                    <a:pt x="515909" y="537233"/>
                  </a:lnTo>
                  <a:lnTo>
                    <a:pt x="516018" y="562025"/>
                  </a:lnTo>
                  <a:lnTo>
                    <a:pt x="513944" y="588969"/>
                  </a:lnTo>
                  <a:lnTo>
                    <a:pt x="575389" y="588969"/>
                  </a:lnTo>
                  <a:lnTo>
                    <a:pt x="575272" y="545901"/>
                  </a:lnTo>
                  <a:lnTo>
                    <a:pt x="574587" y="491954"/>
                  </a:lnTo>
                  <a:lnTo>
                    <a:pt x="559207" y="472790"/>
                  </a:lnTo>
                  <a:lnTo>
                    <a:pt x="544338" y="461799"/>
                  </a:lnTo>
                  <a:lnTo>
                    <a:pt x="534604" y="448387"/>
                  </a:lnTo>
                  <a:lnTo>
                    <a:pt x="529389" y="432460"/>
                  </a:lnTo>
                  <a:lnTo>
                    <a:pt x="528123" y="414547"/>
                  </a:lnTo>
                  <a:lnTo>
                    <a:pt x="528265" y="404013"/>
                  </a:lnTo>
                  <a:lnTo>
                    <a:pt x="528720" y="379680"/>
                  </a:lnTo>
                  <a:lnTo>
                    <a:pt x="528836" y="371002"/>
                  </a:lnTo>
                  <a:lnTo>
                    <a:pt x="529064" y="345056"/>
                  </a:lnTo>
                  <a:lnTo>
                    <a:pt x="528942" y="299070"/>
                  </a:lnTo>
                  <a:lnTo>
                    <a:pt x="528079" y="260801"/>
                  </a:lnTo>
                  <a:lnTo>
                    <a:pt x="522960" y="209579"/>
                  </a:lnTo>
                  <a:lnTo>
                    <a:pt x="510012" y="161368"/>
                  </a:lnTo>
                  <a:lnTo>
                    <a:pt x="487708" y="116931"/>
                  </a:lnTo>
                  <a:lnTo>
                    <a:pt x="454521" y="77032"/>
                  </a:lnTo>
                  <a:lnTo>
                    <a:pt x="431669" y="58985"/>
                  </a:lnTo>
                  <a:close/>
                </a:path>
                <a:path w="575945" h="690880">
                  <a:moveTo>
                    <a:pt x="183223" y="371596"/>
                  </a:moveTo>
                  <a:lnTo>
                    <a:pt x="157127" y="379680"/>
                  </a:lnTo>
                  <a:lnTo>
                    <a:pt x="140245" y="394150"/>
                  </a:lnTo>
                  <a:lnTo>
                    <a:pt x="130704" y="413617"/>
                  </a:lnTo>
                  <a:lnTo>
                    <a:pt x="126632" y="436696"/>
                  </a:lnTo>
                  <a:lnTo>
                    <a:pt x="131050" y="475408"/>
                  </a:lnTo>
                  <a:lnTo>
                    <a:pt x="149040" y="509962"/>
                  </a:lnTo>
                  <a:lnTo>
                    <a:pt x="178077" y="538003"/>
                  </a:lnTo>
                  <a:lnTo>
                    <a:pt x="215641" y="557173"/>
                  </a:lnTo>
                  <a:lnTo>
                    <a:pt x="259208" y="565119"/>
                  </a:lnTo>
                  <a:lnTo>
                    <a:pt x="307484" y="557767"/>
                  </a:lnTo>
                  <a:lnTo>
                    <a:pt x="349957" y="534499"/>
                  </a:lnTo>
                  <a:lnTo>
                    <a:pt x="376471" y="505212"/>
                  </a:lnTo>
                  <a:lnTo>
                    <a:pt x="260619" y="505212"/>
                  </a:lnTo>
                  <a:lnTo>
                    <a:pt x="238405" y="499688"/>
                  </a:lnTo>
                  <a:lnTo>
                    <a:pt x="198173" y="468191"/>
                  </a:lnTo>
                  <a:lnTo>
                    <a:pt x="185344" y="414547"/>
                  </a:lnTo>
                  <a:lnTo>
                    <a:pt x="185054" y="404013"/>
                  </a:lnTo>
                  <a:lnTo>
                    <a:pt x="184517" y="393400"/>
                  </a:lnTo>
                  <a:lnTo>
                    <a:pt x="183223" y="371596"/>
                  </a:lnTo>
                  <a:close/>
                </a:path>
                <a:path w="575945" h="690880">
                  <a:moveTo>
                    <a:pt x="363150" y="309074"/>
                  </a:moveTo>
                  <a:lnTo>
                    <a:pt x="217567" y="309074"/>
                  </a:lnTo>
                  <a:lnTo>
                    <a:pt x="259334" y="316510"/>
                  </a:lnTo>
                  <a:lnTo>
                    <a:pt x="298781" y="335896"/>
                  </a:lnTo>
                  <a:lnTo>
                    <a:pt x="330486" y="371002"/>
                  </a:lnTo>
                  <a:lnTo>
                    <a:pt x="343974" y="410839"/>
                  </a:lnTo>
                  <a:lnTo>
                    <a:pt x="343831" y="436187"/>
                  </a:lnTo>
                  <a:lnTo>
                    <a:pt x="318593" y="482061"/>
                  </a:lnTo>
                  <a:lnTo>
                    <a:pt x="281390" y="503576"/>
                  </a:lnTo>
                  <a:lnTo>
                    <a:pt x="260619" y="505212"/>
                  </a:lnTo>
                  <a:lnTo>
                    <a:pt x="376471" y="505212"/>
                  </a:lnTo>
                  <a:lnTo>
                    <a:pt x="382421" y="498639"/>
                  </a:lnTo>
                  <a:lnTo>
                    <a:pt x="400673" y="453511"/>
                  </a:lnTo>
                  <a:lnTo>
                    <a:pt x="403696" y="405119"/>
                  </a:lnTo>
                  <a:lnTo>
                    <a:pt x="394099" y="359381"/>
                  </a:lnTo>
                  <a:lnTo>
                    <a:pt x="373141" y="319240"/>
                  </a:lnTo>
                  <a:lnTo>
                    <a:pt x="363150" y="309074"/>
                  </a:lnTo>
                  <a:close/>
                </a:path>
                <a:path w="575945" h="690880">
                  <a:moveTo>
                    <a:pt x="372896" y="187754"/>
                  </a:moveTo>
                  <a:lnTo>
                    <a:pt x="215324" y="187754"/>
                  </a:lnTo>
                  <a:lnTo>
                    <a:pt x="254991" y="188144"/>
                  </a:lnTo>
                  <a:lnTo>
                    <a:pt x="294410" y="193703"/>
                  </a:lnTo>
                  <a:lnTo>
                    <a:pt x="331886" y="206545"/>
                  </a:lnTo>
                  <a:lnTo>
                    <a:pt x="367319" y="226605"/>
                  </a:lnTo>
                  <a:lnTo>
                    <a:pt x="400609" y="253816"/>
                  </a:lnTo>
                  <a:lnTo>
                    <a:pt x="388535" y="214088"/>
                  </a:lnTo>
                  <a:lnTo>
                    <a:pt x="372896" y="187754"/>
                  </a:lnTo>
                  <a:close/>
                </a:path>
                <a:path w="575945" h="690880">
                  <a:moveTo>
                    <a:pt x="237550" y="0"/>
                  </a:moveTo>
                  <a:lnTo>
                    <a:pt x="191329" y="3862"/>
                  </a:lnTo>
                  <a:lnTo>
                    <a:pt x="146841" y="13092"/>
                  </a:lnTo>
                  <a:lnTo>
                    <a:pt x="105233" y="27235"/>
                  </a:lnTo>
                  <a:lnTo>
                    <a:pt x="93599" y="77032"/>
                  </a:lnTo>
                  <a:lnTo>
                    <a:pt x="93485" y="194710"/>
                  </a:lnTo>
                  <a:lnTo>
                    <a:pt x="175310" y="189508"/>
                  </a:lnTo>
                  <a:lnTo>
                    <a:pt x="215324" y="187754"/>
                  </a:lnTo>
                  <a:lnTo>
                    <a:pt x="372896" y="187754"/>
                  </a:lnTo>
                  <a:lnTo>
                    <a:pt x="369676" y="182333"/>
                  </a:lnTo>
                  <a:lnTo>
                    <a:pt x="343516" y="158237"/>
                  </a:lnTo>
                  <a:lnTo>
                    <a:pt x="309535" y="141486"/>
                  </a:lnTo>
                  <a:lnTo>
                    <a:pt x="268895" y="132150"/>
                  </a:lnTo>
                  <a:lnTo>
                    <a:pt x="155487" y="132150"/>
                  </a:lnTo>
                  <a:lnTo>
                    <a:pt x="152748" y="94747"/>
                  </a:lnTo>
                  <a:lnTo>
                    <a:pt x="157620" y="74500"/>
                  </a:lnTo>
                  <a:lnTo>
                    <a:pt x="174675" y="65219"/>
                  </a:lnTo>
                  <a:lnTo>
                    <a:pt x="208484" y="60713"/>
                  </a:lnTo>
                  <a:lnTo>
                    <a:pt x="214034" y="60192"/>
                  </a:lnTo>
                  <a:lnTo>
                    <a:pt x="219622" y="59341"/>
                  </a:lnTo>
                  <a:lnTo>
                    <a:pt x="225197" y="58985"/>
                  </a:lnTo>
                  <a:lnTo>
                    <a:pt x="431669" y="58985"/>
                  </a:lnTo>
                  <a:lnTo>
                    <a:pt x="416834" y="47270"/>
                  </a:lnTo>
                  <a:lnTo>
                    <a:pt x="375147" y="25139"/>
                  </a:lnTo>
                  <a:lnTo>
                    <a:pt x="330606" y="10185"/>
                  </a:lnTo>
                  <a:lnTo>
                    <a:pt x="284358" y="1956"/>
                  </a:lnTo>
                  <a:lnTo>
                    <a:pt x="237550" y="0"/>
                  </a:lnTo>
                  <a:close/>
                </a:path>
                <a:path w="575945" h="690880">
                  <a:moveTo>
                    <a:pt x="216038" y="128757"/>
                  </a:moveTo>
                  <a:lnTo>
                    <a:pt x="155487" y="132150"/>
                  </a:lnTo>
                  <a:lnTo>
                    <a:pt x="268895" y="132150"/>
                  </a:lnTo>
                  <a:lnTo>
                    <a:pt x="267215" y="131764"/>
                  </a:lnTo>
                  <a:lnTo>
                    <a:pt x="216038" y="128757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7" name="object 4">
              <a:extLst>
                <a:ext uri="{FF2B5EF4-FFF2-40B4-BE49-F238E27FC236}">
                  <a16:creationId xmlns:a16="http://schemas.microsoft.com/office/drawing/2014/main" id="{88FA0812-5E4E-4573-9D32-5F54B9332ECD}"/>
                </a:ext>
              </a:extLst>
            </p:cNvPr>
            <p:cNvSpPr/>
            <p:nvPr userDrawn="1"/>
          </p:nvSpPr>
          <p:spPr>
            <a:xfrm>
              <a:off x="7106487" y="2489306"/>
              <a:ext cx="529590" cy="692150"/>
            </a:xfrm>
            <a:custGeom>
              <a:avLst/>
              <a:gdLst/>
              <a:ahLst/>
              <a:cxnLst/>
              <a:rect l="l" t="t" r="r" b="b"/>
              <a:pathLst>
                <a:path w="529590" h="692150">
                  <a:moveTo>
                    <a:pt x="251474" y="0"/>
                  </a:moveTo>
                  <a:lnTo>
                    <a:pt x="202950" y="6619"/>
                  </a:lnTo>
                  <a:lnTo>
                    <a:pt x="157541" y="21226"/>
                  </a:lnTo>
                  <a:lnTo>
                    <a:pt x="116269" y="43345"/>
                  </a:lnTo>
                  <a:lnTo>
                    <a:pt x="80153" y="72500"/>
                  </a:lnTo>
                  <a:lnTo>
                    <a:pt x="50214" y="108216"/>
                  </a:lnTo>
                  <a:lnTo>
                    <a:pt x="27473" y="150015"/>
                  </a:lnTo>
                  <a:lnTo>
                    <a:pt x="12951" y="197423"/>
                  </a:lnTo>
                  <a:lnTo>
                    <a:pt x="5478" y="244514"/>
                  </a:lnTo>
                  <a:lnTo>
                    <a:pt x="1379" y="292443"/>
                  </a:lnTo>
                  <a:lnTo>
                    <a:pt x="0" y="340830"/>
                  </a:lnTo>
                  <a:lnTo>
                    <a:pt x="588" y="382730"/>
                  </a:lnTo>
                  <a:lnTo>
                    <a:pt x="2766" y="437441"/>
                  </a:lnTo>
                  <a:lnTo>
                    <a:pt x="8954" y="483959"/>
                  </a:lnTo>
                  <a:lnTo>
                    <a:pt x="21895" y="526870"/>
                  </a:lnTo>
                  <a:lnTo>
                    <a:pt x="40904" y="565765"/>
                  </a:lnTo>
                  <a:lnTo>
                    <a:pt x="65295" y="600237"/>
                  </a:lnTo>
                  <a:lnTo>
                    <a:pt x="94384" y="629879"/>
                  </a:lnTo>
                  <a:lnTo>
                    <a:pt x="127486" y="654284"/>
                  </a:lnTo>
                  <a:lnTo>
                    <a:pt x="163917" y="673044"/>
                  </a:lnTo>
                  <a:lnTo>
                    <a:pt x="202991" y="685752"/>
                  </a:lnTo>
                  <a:lnTo>
                    <a:pt x="244024" y="692001"/>
                  </a:lnTo>
                  <a:lnTo>
                    <a:pt x="286332" y="691384"/>
                  </a:lnTo>
                  <a:lnTo>
                    <a:pt x="329229" y="683492"/>
                  </a:lnTo>
                  <a:lnTo>
                    <a:pt x="372031" y="667920"/>
                  </a:lnTo>
                  <a:lnTo>
                    <a:pt x="396880" y="651984"/>
                  </a:lnTo>
                  <a:lnTo>
                    <a:pt x="402948" y="647715"/>
                  </a:lnTo>
                  <a:lnTo>
                    <a:pt x="297025" y="647715"/>
                  </a:lnTo>
                  <a:lnTo>
                    <a:pt x="246733" y="641688"/>
                  </a:lnTo>
                  <a:lnTo>
                    <a:pt x="199808" y="626670"/>
                  </a:lnTo>
                  <a:lnTo>
                    <a:pt x="157559" y="603643"/>
                  </a:lnTo>
                  <a:lnTo>
                    <a:pt x="121295" y="573589"/>
                  </a:lnTo>
                  <a:lnTo>
                    <a:pt x="92325" y="537491"/>
                  </a:lnTo>
                  <a:lnTo>
                    <a:pt x="71958" y="496331"/>
                  </a:lnTo>
                  <a:lnTo>
                    <a:pt x="61503" y="451093"/>
                  </a:lnTo>
                  <a:lnTo>
                    <a:pt x="58442" y="405478"/>
                  </a:lnTo>
                  <a:lnTo>
                    <a:pt x="58081" y="359556"/>
                  </a:lnTo>
                  <a:lnTo>
                    <a:pt x="58967" y="313499"/>
                  </a:lnTo>
                  <a:lnTo>
                    <a:pt x="59649" y="267477"/>
                  </a:lnTo>
                  <a:lnTo>
                    <a:pt x="65531" y="219421"/>
                  </a:lnTo>
                  <a:lnTo>
                    <a:pt x="81975" y="174567"/>
                  </a:lnTo>
                  <a:lnTo>
                    <a:pt x="107525" y="134704"/>
                  </a:lnTo>
                  <a:lnTo>
                    <a:pt x="140722" y="101624"/>
                  </a:lnTo>
                  <a:lnTo>
                    <a:pt x="180109" y="77115"/>
                  </a:lnTo>
                  <a:lnTo>
                    <a:pt x="224228" y="62968"/>
                  </a:lnTo>
                  <a:lnTo>
                    <a:pt x="274065" y="59865"/>
                  </a:lnTo>
                  <a:lnTo>
                    <a:pt x="432231" y="59865"/>
                  </a:lnTo>
                  <a:lnTo>
                    <a:pt x="427314" y="55187"/>
                  </a:lnTo>
                  <a:lnTo>
                    <a:pt x="389298" y="29907"/>
                  </a:lnTo>
                  <a:lnTo>
                    <a:pt x="347279" y="11823"/>
                  </a:lnTo>
                  <a:lnTo>
                    <a:pt x="302092" y="1843"/>
                  </a:lnTo>
                  <a:lnTo>
                    <a:pt x="251474" y="0"/>
                  </a:lnTo>
                  <a:close/>
                </a:path>
                <a:path w="529590" h="692150">
                  <a:moveTo>
                    <a:pt x="399437" y="640399"/>
                  </a:moveTo>
                  <a:lnTo>
                    <a:pt x="348207" y="645333"/>
                  </a:lnTo>
                  <a:lnTo>
                    <a:pt x="322601" y="647272"/>
                  </a:lnTo>
                  <a:lnTo>
                    <a:pt x="297025" y="647715"/>
                  </a:lnTo>
                  <a:lnTo>
                    <a:pt x="402948" y="647715"/>
                  </a:lnTo>
                  <a:lnTo>
                    <a:pt x="404987" y="646279"/>
                  </a:lnTo>
                  <a:lnTo>
                    <a:pt x="403120" y="644324"/>
                  </a:lnTo>
                  <a:lnTo>
                    <a:pt x="401292" y="642355"/>
                  </a:lnTo>
                  <a:lnTo>
                    <a:pt x="399437" y="640399"/>
                  </a:lnTo>
                  <a:close/>
                </a:path>
                <a:path w="529590" h="692150">
                  <a:moveTo>
                    <a:pt x="265148" y="125656"/>
                  </a:moveTo>
                  <a:lnTo>
                    <a:pt x="221776" y="132283"/>
                  </a:lnTo>
                  <a:lnTo>
                    <a:pt x="184062" y="151331"/>
                  </a:lnTo>
                  <a:lnTo>
                    <a:pt x="154199" y="180723"/>
                  </a:lnTo>
                  <a:lnTo>
                    <a:pt x="134382" y="218381"/>
                  </a:lnTo>
                  <a:lnTo>
                    <a:pt x="126807" y="262231"/>
                  </a:lnTo>
                  <a:lnTo>
                    <a:pt x="125883" y="304809"/>
                  </a:lnTo>
                  <a:lnTo>
                    <a:pt x="125259" y="340830"/>
                  </a:lnTo>
                  <a:lnTo>
                    <a:pt x="125269" y="359556"/>
                  </a:lnTo>
                  <a:lnTo>
                    <a:pt x="128125" y="431370"/>
                  </a:lnTo>
                  <a:lnTo>
                    <a:pt x="139505" y="477169"/>
                  </a:lnTo>
                  <a:lnTo>
                    <a:pt x="162405" y="517438"/>
                  </a:lnTo>
                  <a:lnTo>
                    <a:pt x="200815" y="552473"/>
                  </a:lnTo>
                  <a:lnTo>
                    <a:pt x="245336" y="571856"/>
                  </a:lnTo>
                  <a:lnTo>
                    <a:pt x="294114" y="579758"/>
                  </a:lnTo>
                  <a:lnTo>
                    <a:pt x="345297" y="580354"/>
                  </a:lnTo>
                  <a:lnTo>
                    <a:pt x="389962" y="574206"/>
                  </a:lnTo>
                  <a:lnTo>
                    <a:pt x="430190" y="559202"/>
                  </a:lnTo>
                  <a:lnTo>
                    <a:pt x="464850" y="536008"/>
                  </a:lnTo>
                  <a:lnTo>
                    <a:pt x="477334" y="522296"/>
                  </a:lnTo>
                  <a:lnTo>
                    <a:pt x="329495" y="522296"/>
                  </a:lnTo>
                  <a:lnTo>
                    <a:pt x="284960" y="518810"/>
                  </a:lnTo>
                  <a:lnTo>
                    <a:pt x="244822" y="505737"/>
                  </a:lnTo>
                  <a:lnTo>
                    <a:pt x="204269" y="472339"/>
                  </a:lnTo>
                  <a:lnTo>
                    <a:pt x="187119" y="431370"/>
                  </a:lnTo>
                  <a:lnTo>
                    <a:pt x="185234" y="388075"/>
                  </a:lnTo>
                  <a:lnTo>
                    <a:pt x="184607" y="347418"/>
                  </a:lnTo>
                  <a:lnTo>
                    <a:pt x="184703" y="331443"/>
                  </a:lnTo>
                  <a:lnTo>
                    <a:pt x="186497" y="257952"/>
                  </a:lnTo>
                  <a:lnTo>
                    <a:pt x="198631" y="220783"/>
                  </a:lnTo>
                  <a:lnTo>
                    <a:pt x="262828" y="186003"/>
                  </a:lnTo>
                  <a:lnTo>
                    <a:pt x="377707" y="186003"/>
                  </a:lnTo>
                  <a:lnTo>
                    <a:pt x="375593" y="181920"/>
                  </a:lnTo>
                  <a:lnTo>
                    <a:pt x="345988" y="152264"/>
                  </a:lnTo>
                  <a:lnTo>
                    <a:pt x="308457" y="132805"/>
                  </a:lnTo>
                  <a:lnTo>
                    <a:pt x="265148" y="125656"/>
                  </a:lnTo>
                  <a:close/>
                </a:path>
                <a:path w="529590" h="692150">
                  <a:moveTo>
                    <a:pt x="432231" y="59865"/>
                  </a:moveTo>
                  <a:lnTo>
                    <a:pt x="274065" y="59865"/>
                  </a:lnTo>
                  <a:lnTo>
                    <a:pt x="321839" y="68245"/>
                  </a:lnTo>
                  <a:lnTo>
                    <a:pt x="365763" y="87175"/>
                  </a:lnTo>
                  <a:lnTo>
                    <a:pt x="404054" y="115718"/>
                  </a:lnTo>
                  <a:lnTo>
                    <a:pt x="434924" y="152940"/>
                  </a:lnTo>
                  <a:lnTo>
                    <a:pt x="456587" y="197906"/>
                  </a:lnTo>
                  <a:lnTo>
                    <a:pt x="468888" y="252848"/>
                  </a:lnTo>
                  <a:lnTo>
                    <a:pt x="471721" y="308485"/>
                  </a:lnTo>
                  <a:lnTo>
                    <a:pt x="469337" y="364427"/>
                  </a:lnTo>
                  <a:lnTo>
                    <a:pt x="465985" y="420283"/>
                  </a:lnTo>
                  <a:lnTo>
                    <a:pt x="449885" y="456536"/>
                  </a:lnTo>
                  <a:lnTo>
                    <a:pt x="412839" y="497639"/>
                  </a:lnTo>
                  <a:lnTo>
                    <a:pt x="373699" y="515478"/>
                  </a:lnTo>
                  <a:lnTo>
                    <a:pt x="329495" y="522296"/>
                  </a:lnTo>
                  <a:lnTo>
                    <a:pt x="477334" y="522296"/>
                  </a:lnTo>
                  <a:lnTo>
                    <a:pt x="512954" y="467712"/>
                  </a:lnTo>
                  <a:lnTo>
                    <a:pt x="524139" y="423941"/>
                  </a:lnTo>
                  <a:lnTo>
                    <a:pt x="528055" y="382730"/>
                  </a:lnTo>
                  <a:lnTo>
                    <a:pt x="529246" y="344689"/>
                  </a:lnTo>
                  <a:lnTo>
                    <a:pt x="529145" y="313499"/>
                  </a:lnTo>
                  <a:lnTo>
                    <a:pt x="528088" y="257723"/>
                  </a:lnTo>
                  <a:lnTo>
                    <a:pt x="522628" y="210093"/>
                  </a:lnTo>
                  <a:lnTo>
                    <a:pt x="508984" y="165115"/>
                  </a:lnTo>
                  <a:lnTo>
                    <a:pt x="487993" y="123700"/>
                  </a:lnTo>
                  <a:lnTo>
                    <a:pt x="460491" y="86754"/>
                  </a:lnTo>
                  <a:lnTo>
                    <a:pt x="432231" y="59865"/>
                  </a:lnTo>
                  <a:close/>
                </a:path>
                <a:path w="529590" h="692150">
                  <a:moveTo>
                    <a:pt x="377707" y="186003"/>
                  </a:moveTo>
                  <a:lnTo>
                    <a:pt x="262828" y="186003"/>
                  </a:lnTo>
                  <a:lnTo>
                    <a:pt x="300593" y="195455"/>
                  </a:lnTo>
                  <a:lnTo>
                    <a:pt x="320288" y="209800"/>
                  </a:lnTo>
                  <a:lnTo>
                    <a:pt x="334086" y="227532"/>
                  </a:lnTo>
                  <a:lnTo>
                    <a:pt x="342127" y="248726"/>
                  </a:lnTo>
                  <a:lnTo>
                    <a:pt x="344548" y="273458"/>
                  </a:lnTo>
                  <a:lnTo>
                    <a:pt x="344325" y="301289"/>
                  </a:lnTo>
                  <a:lnTo>
                    <a:pt x="344204" y="399493"/>
                  </a:lnTo>
                  <a:lnTo>
                    <a:pt x="344319" y="463095"/>
                  </a:lnTo>
                  <a:lnTo>
                    <a:pt x="374518" y="454227"/>
                  </a:lnTo>
                  <a:lnTo>
                    <a:pt x="392151" y="442910"/>
                  </a:lnTo>
                  <a:lnTo>
                    <a:pt x="400416" y="425785"/>
                  </a:lnTo>
                  <a:lnTo>
                    <a:pt x="402511" y="399493"/>
                  </a:lnTo>
                  <a:lnTo>
                    <a:pt x="402637" y="359556"/>
                  </a:lnTo>
                  <a:lnTo>
                    <a:pt x="402645" y="292443"/>
                  </a:lnTo>
                  <a:lnTo>
                    <a:pt x="402447" y="263374"/>
                  </a:lnTo>
                  <a:lnTo>
                    <a:pt x="395129" y="219662"/>
                  </a:lnTo>
                  <a:lnTo>
                    <a:pt x="377707" y="186003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8" name="object 5">
              <a:extLst>
                <a:ext uri="{FF2B5EF4-FFF2-40B4-BE49-F238E27FC236}">
                  <a16:creationId xmlns:a16="http://schemas.microsoft.com/office/drawing/2014/main" id="{70DA12F6-3A9A-4CED-B5D3-FB03D0DE11AA}"/>
                </a:ext>
              </a:extLst>
            </p:cNvPr>
            <p:cNvSpPr/>
            <p:nvPr userDrawn="1"/>
          </p:nvSpPr>
          <p:spPr>
            <a:xfrm>
              <a:off x="6449873" y="2490417"/>
              <a:ext cx="527050" cy="690880"/>
            </a:xfrm>
            <a:custGeom>
              <a:avLst/>
              <a:gdLst/>
              <a:ahLst/>
              <a:cxnLst/>
              <a:rect l="l" t="t" r="r" b="b"/>
              <a:pathLst>
                <a:path w="527050" h="690880">
                  <a:moveTo>
                    <a:pt x="203535" y="106817"/>
                  </a:moveTo>
                  <a:lnTo>
                    <a:pt x="156096" y="111190"/>
                  </a:lnTo>
                  <a:lnTo>
                    <a:pt x="112577" y="124760"/>
                  </a:lnTo>
                  <a:lnTo>
                    <a:pt x="74500" y="146905"/>
                  </a:lnTo>
                  <a:lnTo>
                    <a:pt x="43385" y="177006"/>
                  </a:lnTo>
                  <a:lnTo>
                    <a:pt x="20753" y="214441"/>
                  </a:lnTo>
                  <a:lnTo>
                    <a:pt x="8124" y="258590"/>
                  </a:lnTo>
                  <a:lnTo>
                    <a:pt x="1990" y="313152"/>
                  </a:lnTo>
                  <a:lnTo>
                    <a:pt x="0" y="368613"/>
                  </a:lnTo>
                  <a:lnTo>
                    <a:pt x="2481" y="423964"/>
                  </a:lnTo>
                  <a:lnTo>
                    <a:pt x="9763" y="478198"/>
                  </a:lnTo>
                  <a:lnTo>
                    <a:pt x="22351" y="524704"/>
                  </a:lnTo>
                  <a:lnTo>
                    <a:pt x="41762" y="566201"/>
                  </a:lnTo>
                  <a:lnTo>
                    <a:pt x="67309" y="602340"/>
                  </a:lnTo>
                  <a:lnTo>
                    <a:pt x="98307" y="632777"/>
                  </a:lnTo>
                  <a:lnTo>
                    <a:pt x="134071" y="657162"/>
                  </a:lnTo>
                  <a:lnTo>
                    <a:pt x="173916" y="675150"/>
                  </a:lnTo>
                  <a:lnTo>
                    <a:pt x="217157" y="686392"/>
                  </a:lnTo>
                  <a:lnTo>
                    <a:pt x="263107" y="690542"/>
                  </a:lnTo>
                  <a:lnTo>
                    <a:pt x="311083" y="687253"/>
                  </a:lnTo>
                  <a:lnTo>
                    <a:pt x="353022" y="676803"/>
                  </a:lnTo>
                  <a:lnTo>
                    <a:pt x="392570" y="658621"/>
                  </a:lnTo>
                  <a:lnTo>
                    <a:pt x="428779" y="633697"/>
                  </a:lnTo>
                  <a:lnTo>
                    <a:pt x="431527" y="631055"/>
                  </a:lnTo>
                  <a:lnTo>
                    <a:pt x="250440" y="631055"/>
                  </a:lnTo>
                  <a:lnTo>
                    <a:pt x="203381" y="619863"/>
                  </a:lnTo>
                  <a:lnTo>
                    <a:pt x="161204" y="600868"/>
                  </a:lnTo>
                  <a:lnTo>
                    <a:pt x="125115" y="574799"/>
                  </a:lnTo>
                  <a:lnTo>
                    <a:pt x="96319" y="542383"/>
                  </a:lnTo>
                  <a:lnTo>
                    <a:pt x="76021" y="504348"/>
                  </a:lnTo>
                  <a:lnTo>
                    <a:pt x="65427" y="461421"/>
                  </a:lnTo>
                  <a:lnTo>
                    <a:pt x="61904" y="415047"/>
                  </a:lnTo>
                  <a:lnTo>
                    <a:pt x="61401" y="368613"/>
                  </a:lnTo>
                  <a:lnTo>
                    <a:pt x="62630" y="321413"/>
                  </a:lnTo>
                  <a:lnTo>
                    <a:pt x="64322" y="274617"/>
                  </a:lnTo>
                  <a:lnTo>
                    <a:pt x="83842" y="228706"/>
                  </a:lnTo>
                  <a:lnTo>
                    <a:pt x="112481" y="198385"/>
                  </a:lnTo>
                  <a:lnTo>
                    <a:pt x="148684" y="178406"/>
                  </a:lnTo>
                  <a:lnTo>
                    <a:pt x="189459" y="168707"/>
                  </a:lnTo>
                  <a:lnTo>
                    <a:pt x="367945" y="168707"/>
                  </a:lnTo>
                  <a:lnTo>
                    <a:pt x="350745" y="154114"/>
                  </a:lnTo>
                  <a:lnTo>
                    <a:pt x="320559" y="135538"/>
                  </a:lnTo>
                  <a:lnTo>
                    <a:pt x="288174" y="121770"/>
                  </a:lnTo>
                  <a:lnTo>
                    <a:pt x="253374" y="112260"/>
                  </a:lnTo>
                  <a:lnTo>
                    <a:pt x="203535" y="106817"/>
                  </a:lnTo>
                  <a:close/>
                </a:path>
                <a:path w="527050" h="690880">
                  <a:moveTo>
                    <a:pt x="516470" y="501434"/>
                  </a:moveTo>
                  <a:lnTo>
                    <a:pt x="425082" y="501434"/>
                  </a:lnTo>
                  <a:lnTo>
                    <a:pt x="450262" y="503839"/>
                  </a:lnTo>
                  <a:lnTo>
                    <a:pt x="448700" y="509821"/>
                  </a:lnTo>
                  <a:lnTo>
                    <a:pt x="419628" y="557411"/>
                  </a:lnTo>
                  <a:lnTo>
                    <a:pt x="382616" y="590636"/>
                  </a:lnTo>
                  <a:lnTo>
                    <a:pt x="339410" y="615517"/>
                  </a:lnTo>
                  <a:lnTo>
                    <a:pt x="294016" y="629756"/>
                  </a:lnTo>
                  <a:lnTo>
                    <a:pt x="250440" y="631055"/>
                  </a:lnTo>
                  <a:lnTo>
                    <a:pt x="431527" y="631055"/>
                  </a:lnTo>
                  <a:lnTo>
                    <a:pt x="460700" y="603020"/>
                  </a:lnTo>
                  <a:lnTo>
                    <a:pt x="487387" y="567580"/>
                  </a:lnTo>
                  <a:lnTo>
                    <a:pt x="507891" y="528369"/>
                  </a:lnTo>
                  <a:lnTo>
                    <a:pt x="516470" y="501434"/>
                  </a:lnTo>
                  <a:close/>
                </a:path>
                <a:path w="527050" h="690880">
                  <a:moveTo>
                    <a:pt x="184946" y="228643"/>
                  </a:moveTo>
                  <a:lnTo>
                    <a:pt x="143556" y="242697"/>
                  </a:lnTo>
                  <a:lnTo>
                    <a:pt x="127111" y="280230"/>
                  </a:lnTo>
                  <a:lnTo>
                    <a:pt x="125914" y="355103"/>
                  </a:lnTo>
                  <a:lnTo>
                    <a:pt x="126175" y="392530"/>
                  </a:lnTo>
                  <a:lnTo>
                    <a:pt x="134597" y="471495"/>
                  </a:lnTo>
                  <a:lnTo>
                    <a:pt x="151752" y="506533"/>
                  </a:lnTo>
                  <a:lnTo>
                    <a:pt x="178770" y="534468"/>
                  </a:lnTo>
                  <a:lnTo>
                    <a:pt x="215553" y="554754"/>
                  </a:lnTo>
                  <a:lnTo>
                    <a:pt x="254478" y="564933"/>
                  </a:lnTo>
                  <a:lnTo>
                    <a:pt x="292057" y="564287"/>
                  </a:lnTo>
                  <a:lnTo>
                    <a:pt x="327051" y="552069"/>
                  </a:lnTo>
                  <a:lnTo>
                    <a:pt x="358225" y="527537"/>
                  </a:lnTo>
                  <a:lnTo>
                    <a:pt x="379598" y="510469"/>
                  </a:lnTo>
                  <a:lnTo>
                    <a:pt x="395042" y="505046"/>
                  </a:lnTo>
                  <a:lnTo>
                    <a:pt x="269637" y="505046"/>
                  </a:lnTo>
                  <a:lnTo>
                    <a:pt x="244802" y="502150"/>
                  </a:lnTo>
                  <a:lnTo>
                    <a:pt x="219646" y="489434"/>
                  </a:lnTo>
                  <a:lnTo>
                    <a:pt x="200861" y="469235"/>
                  </a:lnTo>
                  <a:lnTo>
                    <a:pt x="189089" y="442478"/>
                  </a:lnTo>
                  <a:lnTo>
                    <a:pt x="184972" y="410088"/>
                  </a:lnTo>
                  <a:lnTo>
                    <a:pt x="184946" y="228643"/>
                  </a:lnTo>
                  <a:close/>
                </a:path>
                <a:path w="527050" h="690880">
                  <a:moveTo>
                    <a:pt x="441197" y="442489"/>
                  </a:moveTo>
                  <a:lnTo>
                    <a:pt x="399137" y="442662"/>
                  </a:lnTo>
                  <a:lnTo>
                    <a:pt x="350720" y="443375"/>
                  </a:lnTo>
                  <a:lnTo>
                    <a:pt x="342731" y="451439"/>
                  </a:lnTo>
                  <a:lnTo>
                    <a:pt x="338197" y="457827"/>
                  </a:lnTo>
                  <a:lnTo>
                    <a:pt x="316641" y="482614"/>
                  </a:lnTo>
                  <a:lnTo>
                    <a:pt x="293685" y="498443"/>
                  </a:lnTo>
                  <a:lnTo>
                    <a:pt x="269637" y="505046"/>
                  </a:lnTo>
                  <a:lnTo>
                    <a:pt x="395042" y="505046"/>
                  </a:lnTo>
                  <a:lnTo>
                    <a:pt x="401705" y="502706"/>
                  </a:lnTo>
                  <a:lnTo>
                    <a:pt x="425082" y="501434"/>
                  </a:lnTo>
                  <a:lnTo>
                    <a:pt x="516470" y="501434"/>
                  </a:lnTo>
                  <a:lnTo>
                    <a:pt x="521266" y="486374"/>
                  </a:lnTo>
                  <a:lnTo>
                    <a:pt x="526564" y="442587"/>
                  </a:lnTo>
                  <a:lnTo>
                    <a:pt x="441197" y="442489"/>
                  </a:lnTo>
                  <a:close/>
                </a:path>
                <a:path w="527050" h="690880">
                  <a:moveTo>
                    <a:pt x="367945" y="168707"/>
                  </a:moveTo>
                  <a:lnTo>
                    <a:pt x="189459" y="168707"/>
                  </a:lnTo>
                  <a:lnTo>
                    <a:pt x="231818" y="169224"/>
                  </a:lnTo>
                  <a:lnTo>
                    <a:pt x="272769" y="179894"/>
                  </a:lnTo>
                  <a:lnTo>
                    <a:pt x="309323" y="200653"/>
                  </a:lnTo>
                  <a:lnTo>
                    <a:pt x="338489" y="231437"/>
                  </a:lnTo>
                  <a:lnTo>
                    <a:pt x="342896" y="237901"/>
                  </a:lnTo>
                  <a:lnTo>
                    <a:pt x="351050" y="245890"/>
                  </a:lnTo>
                  <a:lnTo>
                    <a:pt x="357616" y="246029"/>
                  </a:lnTo>
                  <a:lnTo>
                    <a:pt x="441158" y="246782"/>
                  </a:lnTo>
                  <a:lnTo>
                    <a:pt x="524405" y="246677"/>
                  </a:lnTo>
                  <a:lnTo>
                    <a:pt x="522506" y="204050"/>
                  </a:lnTo>
                  <a:lnTo>
                    <a:pt x="519785" y="194823"/>
                  </a:lnTo>
                  <a:lnTo>
                    <a:pt x="456752" y="194823"/>
                  </a:lnTo>
                  <a:lnTo>
                    <a:pt x="433298" y="191668"/>
                  </a:lnTo>
                  <a:lnTo>
                    <a:pt x="411441" y="189535"/>
                  </a:lnTo>
                  <a:lnTo>
                    <a:pt x="392790" y="185852"/>
                  </a:lnTo>
                  <a:lnTo>
                    <a:pt x="378952" y="178046"/>
                  </a:lnTo>
                  <a:lnTo>
                    <a:pt x="367945" y="168707"/>
                  </a:lnTo>
                  <a:close/>
                </a:path>
                <a:path w="527050" h="690880">
                  <a:moveTo>
                    <a:pt x="408850" y="42018"/>
                  </a:moveTo>
                  <a:lnTo>
                    <a:pt x="222970" y="42018"/>
                  </a:lnTo>
                  <a:lnTo>
                    <a:pt x="269686" y="47414"/>
                  </a:lnTo>
                  <a:lnTo>
                    <a:pt x="315972" y="60470"/>
                  </a:lnTo>
                  <a:lnTo>
                    <a:pt x="360100" y="80796"/>
                  </a:lnTo>
                  <a:lnTo>
                    <a:pt x="398335" y="108763"/>
                  </a:lnTo>
                  <a:lnTo>
                    <a:pt x="430583" y="146171"/>
                  </a:lnTo>
                  <a:lnTo>
                    <a:pt x="456752" y="194823"/>
                  </a:lnTo>
                  <a:lnTo>
                    <a:pt x="519785" y="194823"/>
                  </a:lnTo>
                  <a:lnTo>
                    <a:pt x="509927" y="161397"/>
                  </a:lnTo>
                  <a:lnTo>
                    <a:pt x="488099" y="120438"/>
                  </a:lnTo>
                  <a:lnTo>
                    <a:pt x="458456" y="82894"/>
                  </a:lnTo>
                  <a:lnTo>
                    <a:pt x="422429" y="50485"/>
                  </a:lnTo>
                  <a:lnTo>
                    <a:pt x="408850" y="42018"/>
                  </a:lnTo>
                  <a:close/>
                </a:path>
                <a:path w="527050" h="690880">
                  <a:moveTo>
                    <a:pt x="285564" y="0"/>
                  </a:moveTo>
                  <a:lnTo>
                    <a:pt x="233553" y="1628"/>
                  </a:lnTo>
                  <a:lnTo>
                    <a:pt x="186253" y="11970"/>
                  </a:lnTo>
                  <a:lnTo>
                    <a:pt x="148995" y="30155"/>
                  </a:lnTo>
                  <a:lnTo>
                    <a:pt x="127111" y="55313"/>
                  </a:lnTo>
                  <a:lnTo>
                    <a:pt x="175540" y="44559"/>
                  </a:lnTo>
                  <a:lnTo>
                    <a:pt x="222970" y="42018"/>
                  </a:lnTo>
                  <a:lnTo>
                    <a:pt x="408850" y="42018"/>
                  </a:lnTo>
                  <a:lnTo>
                    <a:pt x="381450" y="24932"/>
                  </a:lnTo>
                  <a:lnTo>
                    <a:pt x="336953" y="7955"/>
                  </a:lnTo>
                  <a:lnTo>
                    <a:pt x="285564" y="0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9" name="object 6">
              <a:extLst>
                <a:ext uri="{FF2B5EF4-FFF2-40B4-BE49-F238E27FC236}">
                  <a16:creationId xmlns:a16="http://schemas.microsoft.com/office/drawing/2014/main" id="{6A917354-52E4-4BB1-894C-FBD2D9788423}"/>
                </a:ext>
              </a:extLst>
            </p:cNvPr>
            <p:cNvSpPr/>
            <p:nvPr userDrawn="1"/>
          </p:nvSpPr>
          <p:spPr>
            <a:xfrm>
              <a:off x="5182047" y="2331718"/>
              <a:ext cx="502920" cy="850265"/>
            </a:xfrm>
            <a:custGeom>
              <a:avLst/>
              <a:gdLst/>
              <a:ahLst/>
              <a:cxnLst/>
              <a:rect l="l" t="t" r="r" b="b"/>
              <a:pathLst>
                <a:path w="502920" h="850264">
                  <a:moveTo>
                    <a:pt x="240229" y="0"/>
                  </a:moveTo>
                  <a:lnTo>
                    <a:pt x="209588" y="4345"/>
                  </a:lnTo>
                  <a:lnTo>
                    <a:pt x="182790" y="18903"/>
                  </a:lnTo>
                  <a:lnTo>
                    <a:pt x="159197" y="45707"/>
                  </a:lnTo>
                  <a:lnTo>
                    <a:pt x="132275" y="84666"/>
                  </a:lnTo>
                  <a:lnTo>
                    <a:pt x="103451" y="122458"/>
                  </a:lnTo>
                  <a:lnTo>
                    <a:pt x="72654" y="158523"/>
                  </a:lnTo>
                  <a:lnTo>
                    <a:pt x="39817" y="192303"/>
                  </a:lnTo>
                  <a:lnTo>
                    <a:pt x="9929" y="235211"/>
                  </a:lnTo>
                  <a:lnTo>
                    <a:pt x="0" y="280870"/>
                  </a:lnTo>
                  <a:lnTo>
                    <a:pt x="141" y="316090"/>
                  </a:lnTo>
                  <a:lnTo>
                    <a:pt x="266" y="336402"/>
                  </a:lnTo>
                  <a:lnTo>
                    <a:pt x="663" y="377533"/>
                  </a:lnTo>
                  <a:lnTo>
                    <a:pt x="94618" y="377533"/>
                  </a:lnTo>
                  <a:lnTo>
                    <a:pt x="94392" y="433398"/>
                  </a:lnTo>
                  <a:lnTo>
                    <a:pt x="94068" y="484133"/>
                  </a:lnTo>
                  <a:lnTo>
                    <a:pt x="94050" y="543018"/>
                  </a:lnTo>
                  <a:lnTo>
                    <a:pt x="94910" y="597268"/>
                  </a:lnTo>
                  <a:lnTo>
                    <a:pt x="100235" y="642993"/>
                  </a:lnTo>
                  <a:lnTo>
                    <a:pt x="113120" y="685468"/>
                  </a:lnTo>
                  <a:lnTo>
                    <a:pt x="132722" y="724194"/>
                  </a:lnTo>
                  <a:lnTo>
                    <a:pt x="158199" y="758675"/>
                  </a:lnTo>
                  <a:lnTo>
                    <a:pt x="188705" y="788410"/>
                  </a:lnTo>
                  <a:lnTo>
                    <a:pt x="223399" y="812903"/>
                  </a:lnTo>
                  <a:lnTo>
                    <a:pt x="261436" y="831654"/>
                  </a:lnTo>
                  <a:lnTo>
                    <a:pt x="301974" y="844166"/>
                  </a:lnTo>
                  <a:lnTo>
                    <a:pt x="344170" y="849941"/>
                  </a:lnTo>
                  <a:lnTo>
                    <a:pt x="387179" y="848479"/>
                  </a:lnTo>
                  <a:lnTo>
                    <a:pt x="430158" y="839283"/>
                  </a:lnTo>
                  <a:lnTo>
                    <a:pt x="472265" y="821855"/>
                  </a:lnTo>
                  <a:lnTo>
                    <a:pt x="493276" y="805344"/>
                  </a:lnTo>
                  <a:lnTo>
                    <a:pt x="414932" y="805344"/>
                  </a:lnTo>
                  <a:lnTo>
                    <a:pt x="388496" y="805091"/>
                  </a:lnTo>
                  <a:lnTo>
                    <a:pt x="340469" y="798068"/>
                  </a:lnTo>
                  <a:lnTo>
                    <a:pt x="295227" y="783806"/>
                  </a:lnTo>
                  <a:lnTo>
                    <a:pt x="254022" y="762552"/>
                  </a:lnTo>
                  <a:lnTo>
                    <a:pt x="218106" y="734557"/>
                  </a:lnTo>
                  <a:lnTo>
                    <a:pt x="188731" y="700068"/>
                  </a:lnTo>
                  <a:lnTo>
                    <a:pt x="167150" y="659335"/>
                  </a:lnTo>
                  <a:lnTo>
                    <a:pt x="154615" y="612607"/>
                  </a:lnTo>
                  <a:lnTo>
                    <a:pt x="152377" y="560133"/>
                  </a:lnTo>
                  <a:lnTo>
                    <a:pt x="154322" y="512070"/>
                  </a:lnTo>
                  <a:lnTo>
                    <a:pt x="154581" y="484133"/>
                  </a:lnTo>
                  <a:lnTo>
                    <a:pt x="154680" y="453617"/>
                  </a:lnTo>
                  <a:lnTo>
                    <a:pt x="154335" y="414961"/>
                  </a:lnTo>
                  <a:lnTo>
                    <a:pt x="153626" y="365612"/>
                  </a:lnTo>
                  <a:lnTo>
                    <a:pt x="153254" y="315531"/>
                  </a:lnTo>
                  <a:lnTo>
                    <a:pt x="56327" y="315531"/>
                  </a:lnTo>
                  <a:lnTo>
                    <a:pt x="58137" y="299384"/>
                  </a:lnTo>
                  <a:lnTo>
                    <a:pt x="59307" y="284207"/>
                  </a:lnTo>
                  <a:lnTo>
                    <a:pt x="94850" y="223336"/>
                  </a:lnTo>
                  <a:lnTo>
                    <a:pt x="124024" y="186641"/>
                  </a:lnTo>
                  <a:lnTo>
                    <a:pt x="217643" y="71551"/>
                  </a:lnTo>
                  <a:lnTo>
                    <a:pt x="275351" y="71551"/>
                  </a:lnTo>
                  <a:lnTo>
                    <a:pt x="275351" y="3835"/>
                  </a:lnTo>
                  <a:lnTo>
                    <a:pt x="240229" y="0"/>
                  </a:lnTo>
                  <a:close/>
                </a:path>
                <a:path w="502920" h="850264">
                  <a:moveTo>
                    <a:pt x="502389" y="797509"/>
                  </a:moveTo>
                  <a:lnTo>
                    <a:pt x="471195" y="800363"/>
                  </a:lnTo>
                  <a:lnTo>
                    <a:pt x="442271" y="803372"/>
                  </a:lnTo>
                  <a:lnTo>
                    <a:pt x="414932" y="805344"/>
                  </a:lnTo>
                  <a:lnTo>
                    <a:pt x="493276" y="805344"/>
                  </a:lnTo>
                  <a:lnTo>
                    <a:pt x="502389" y="797509"/>
                  </a:lnTo>
                  <a:close/>
                </a:path>
                <a:path w="502920" h="850264">
                  <a:moveTo>
                    <a:pt x="275351" y="71551"/>
                  </a:moveTo>
                  <a:lnTo>
                    <a:pt x="217643" y="71551"/>
                  </a:lnTo>
                  <a:lnTo>
                    <a:pt x="217643" y="248335"/>
                  </a:lnTo>
                  <a:lnTo>
                    <a:pt x="372506" y="248335"/>
                  </a:lnTo>
                  <a:lnTo>
                    <a:pt x="372506" y="316090"/>
                  </a:lnTo>
                  <a:lnTo>
                    <a:pt x="219446" y="316090"/>
                  </a:lnTo>
                  <a:lnTo>
                    <a:pt x="218809" y="328552"/>
                  </a:lnTo>
                  <a:lnTo>
                    <a:pt x="218381" y="336402"/>
                  </a:lnTo>
                  <a:lnTo>
                    <a:pt x="217962" y="345788"/>
                  </a:lnTo>
                  <a:lnTo>
                    <a:pt x="217782" y="354952"/>
                  </a:lnTo>
                  <a:lnTo>
                    <a:pt x="217917" y="404281"/>
                  </a:lnTo>
                  <a:lnTo>
                    <a:pt x="218083" y="430544"/>
                  </a:lnTo>
                  <a:lnTo>
                    <a:pt x="218209" y="502940"/>
                  </a:lnTo>
                  <a:lnTo>
                    <a:pt x="217350" y="552234"/>
                  </a:lnTo>
                  <a:lnTo>
                    <a:pt x="220815" y="605022"/>
                  </a:lnTo>
                  <a:lnTo>
                    <a:pt x="233988" y="647338"/>
                  </a:lnTo>
                  <a:lnTo>
                    <a:pt x="255858" y="680312"/>
                  </a:lnTo>
                  <a:lnTo>
                    <a:pt x="285413" y="705071"/>
                  </a:lnTo>
                  <a:lnTo>
                    <a:pt x="321640" y="722746"/>
                  </a:lnTo>
                  <a:lnTo>
                    <a:pt x="363527" y="734466"/>
                  </a:lnTo>
                  <a:lnTo>
                    <a:pt x="401697" y="738095"/>
                  </a:lnTo>
                  <a:lnTo>
                    <a:pt x="421117" y="738009"/>
                  </a:lnTo>
                  <a:lnTo>
                    <a:pt x="440477" y="737666"/>
                  </a:lnTo>
                  <a:lnTo>
                    <a:pt x="474919" y="735938"/>
                  </a:lnTo>
                  <a:lnTo>
                    <a:pt x="492307" y="728435"/>
                  </a:lnTo>
                  <a:lnTo>
                    <a:pt x="497096" y="710201"/>
                  </a:lnTo>
                  <a:lnTo>
                    <a:pt x="493839" y="677265"/>
                  </a:lnTo>
                  <a:lnTo>
                    <a:pt x="434241" y="677265"/>
                  </a:lnTo>
                  <a:lnTo>
                    <a:pt x="405665" y="677196"/>
                  </a:lnTo>
                  <a:lnTo>
                    <a:pt x="340364" y="666163"/>
                  </a:lnTo>
                  <a:lnTo>
                    <a:pt x="287221" y="620607"/>
                  </a:lnTo>
                  <a:lnTo>
                    <a:pt x="276387" y="536984"/>
                  </a:lnTo>
                  <a:lnTo>
                    <a:pt x="276220" y="484133"/>
                  </a:lnTo>
                  <a:lnTo>
                    <a:pt x="276726" y="430544"/>
                  </a:lnTo>
                  <a:lnTo>
                    <a:pt x="277079" y="375907"/>
                  </a:lnTo>
                  <a:lnTo>
                    <a:pt x="430393" y="375907"/>
                  </a:lnTo>
                  <a:lnTo>
                    <a:pt x="430393" y="188709"/>
                  </a:lnTo>
                  <a:lnTo>
                    <a:pt x="275351" y="188709"/>
                  </a:lnTo>
                  <a:lnTo>
                    <a:pt x="275351" y="71551"/>
                  </a:lnTo>
                  <a:close/>
                </a:path>
                <a:path w="502920" h="850264">
                  <a:moveTo>
                    <a:pt x="493741" y="676275"/>
                  </a:moveTo>
                  <a:lnTo>
                    <a:pt x="434241" y="677265"/>
                  </a:lnTo>
                  <a:lnTo>
                    <a:pt x="493839" y="677265"/>
                  </a:lnTo>
                  <a:lnTo>
                    <a:pt x="493741" y="676275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1FC774C-CAED-48DC-A460-E3F046EB44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718" y="1133475"/>
            <a:ext cx="6400383" cy="914400"/>
          </a:xfrm>
        </p:spPr>
        <p:txBody>
          <a:bodyPr>
            <a:noAutofit/>
          </a:bodyPr>
          <a:lstStyle>
            <a:lvl1pPr marL="0" indent="0">
              <a:lnSpc>
                <a:spcPts val="5800"/>
              </a:lnSpc>
              <a:buNone/>
              <a:defRPr sz="5400" b="1">
                <a:solidFill>
                  <a:schemeClr val="bg1">
                    <a:alpha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ENTER PRESENTATION TITLE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75002C22-2BDB-4341-A831-6C8F665C23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04926" y="3543302"/>
            <a:ext cx="6353175" cy="67627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ENTER SUBHEADER</a:t>
            </a:r>
          </a:p>
        </p:txBody>
      </p:sp>
      <p:pic>
        <p:nvPicPr>
          <p:cNvPr id="12" name="Picture 11" descr="A group of clouds in the sky&#10;&#10;Description generated with very high confidence">
            <a:extLst>
              <a:ext uri="{FF2B5EF4-FFF2-40B4-BE49-F238E27FC236}">
                <a16:creationId xmlns:a16="http://schemas.microsoft.com/office/drawing/2014/main" id="{3B47A1AB-BEB8-4C62-94BB-9314101548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6" b="27665"/>
          <a:stretch/>
        </p:blipFill>
        <p:spPr>
          <a:xfrm>
            <a:off x="0" y="0"/>
            <a:ext cx="12192000" cy="5345458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6D6B585F-751D-4272-A088-74E7E29FB66C}"/>
              </a:ext>
            </a:extLst>
          </p:cNvPr>
          <p:cNvSpPr/>
          <p:nvPr userDrawn="1"/>
        </p:nvSpPr>
        <p:spPr>
          <a:xfrm>
            <a:off x="0" y="0"/>
            <a:ext cx="12192000" cy="5345458"/>
          </a:xfrm>
          <a:custGeom>
            <a:avLst/>
            <a:gdLst/>
            <a:ahLst/>
            <a:cxnLst/>
            <a:rect l="l" t="t" r="r" b="b"/>
            <a:pathLst>
              <a:path w="10058400" h="7772400">
                <a:moveTo>
                  <a:pt x="0" y="7772400"/>
                </a:moveTo>
                <a:lnTo>
                  <a:pt x="10058400" y="7772400"/>
                </a:lnTo>
                <a:lnTo>
                  <a:pt x="10058400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rgbClr val="00ABC5">
              <a:alpha val="32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0929EC-C2B6-4D9A-81B6-37F250BA2B7C}"/>
              </a:ext>
            </a:extLst>
          </p:cNvPr>
          <p:cNvGrpSpPr/>
          <p:nvPr userDrawn="1"/>
        </p:nvGrpSpPr>
        <p:grpSpPr>
          <a:xfrm>
            <a:off x="1257717" y="5832767"/>
            <a:ext cx="1690618" cy="560162"/>
            <a:chOff x="4510999" y="2331718"/>
            <a:chExt cx="3125078" cy="1035448"/>
          </a:xfrm>
        </p:grpSpPr>
        <p:sp>
          <p:nvSpPr>
            <p:cNvPr id="16" name="object 2">
              <a:extLst>
                <a:ext uri="{FF2B5EF4-FFF2-40B4-BE49-F238E27FC236}">
                  <a16:creationId xmlns:a16="http://schemas.microsoft.com/office/drawing/2014/main" id="{05E29E63-6DEE-4708-B524-6D46000F2357}"/>
                </a:ext>
              </a:extLst>
            </p:cNvPr>
            <p:cNvSpPr/>
            <p:nvPr userDrawn="1"/>
          </p:nvSpPr>
          <p:spPr>
            <a:xfrm>
              <a:off x="5796399" y="2488961"/>
              <a:ext cx="528955" cy="878205"/>
            </a:xfrm>
            <a:custGeom>
              <a:avLst/>
              <a:gdLst/>
              <a:ahLst/>
              <a:cxnLst/>
              <a:rect l="l" t="t" r="r" b="b"/>
              <a:pathLst>
                <a:path w="528954" h="878204">
                  <a:moveTo>
                    <a:pt x="211715" y="108345"/>
                  </a:moveTo>
                  <a:lnTo>
                    <a:pt x="160156" y="113638"/>
                  </a:lnTo>
                  <a:lnTo>
                    <a:pt x="107784" y="129833"/>
                  </a:lnTo>
                  <a:lnTo>
                    <a:pt x="65466" y="153816"/>
                  </a:lnTo>
                  <a:lnTo>
                    <a:pt x="34810" y="185454"/>
                  </a:lnTo>
                  <a:lnTo>
                    <a:pt x="14535" y="223713"/>
                  </a:lnTo>
                  <a:lnTo>
                    <a:pt x="3359" y="267560"/>
                  </a:lnTo>
                  <a:lnTo>
                    <a:pt x="0" y="315964"/>
                  </a:lnTo>
                  <a:lnTo>
                    <a:pt x="127" y="877749"/>
                  </a:lnTo>
                  <a:lnTo>
                    <a:pt x="184480" y="877749"/>
                  </a:lnTo>
                  <a:lnTo>
                    <a:pt x="184480" y="820218"/>
                  </a:lnTo>
                  <a:lnTo>
                    <a:pt x="60134" y="820218"/>
                  </a:lnTo>
                  <a:lnTo>
                    <a:pt x="59321" y="812610"/>
                  </a:lnTo>
                  <a:lnTo>
                    <a:pt x="58445" y="808102"/>
                  </a:lnTo>
                  <a:lnTo>
                    <a:pt x="58470" y="299975"/>
                  </a:lnTo>
                  <a:lnTo>
                    <a:pt x="58735" y="293266"/>
                  </a:lnTo>
                  <a:lnTo>
                    <a:pt x="80914" y="229880"/>
                  </a:lnTo>
                  <a:lnTo>
                    <a:pt x="111456" y="197268"/>
                  </a:lnTo>
                  <a:lnTo>
                    <a:pt x="151526" y="176547"/>
                  </a:lnTo>
                  <a:lnTo>
                    <a:pt x="198987" y="168809"/>
                  </a:lnTo>
                  <a:lnTo>
                    <a:pt x="363419" y="168809"/>
                  </a:lnTo>
                  <a:lnTo>
                    <a:pt x="357352" y="162586"/>
                  </a:lnTo>
                  <a:lnTo>
                    <a:pt x="310729" y="132348"/>
                  </a:lnTo>
                  <a:lnTo>
                    <a:pt x="262045" y="114424"/>
                  </a:lnTo>
                  <a:lnTo>
                    <a:pt x="211715" y="108345"/>
                  </a:lnTo>
                  <a:close/>
                </a:path>
                <a:path w="528954" h="878204">
                  <a:moveTo>
                    <a:pt x="124396" y="587985"/>
                  </a:moveTo>
                  <a:lnTo>
                    <a:pt x="124396" y="820218"/>
                  </a:lnTo>
                  <a:lnTo>
                    <a:pt x="184480" y="820218"/>
                  </a:lnTo>
                  <a:lnTo>
                    <a:pt x="184480" y="676492"/>
                  </a:lnTo>
                  <a:lnTo>
                    <a:pt x="191554" y="676492"/>
                  </a:lnTo>
                  <a:lnTo>
                    <a:pt x="194043" y="675806"/>
                  </a:lnTo>
                  <a:lnTo>
                    <a:pt x="356461" y="675806"/>
                  </a:lnTo>
                  <a:lnTo>
                    <a:pt x="362050" y="674131"/>
                  </a:lnTo>
                  <a:lnTo>
                    <a:pt x="401443" y="654530"/>
                  </a:lnTo>
                  <a:lnTo>
                    <a:pt x="433255" y="631286"/>
                  </a:lnTo>
                  <a:lnTo>
                    <a:pt x="274612" y="631286"/>
                  </a:lnTo>
                  <a:lnTo>
                    <a:pt x="230492" y="627825"/>
                  </a:lnTo>
                  <a:lnTo>
                    <a:pt x="203954" y="620602"/>
                  </a:lnTo>
                  <a:lnTo>
                    <a:pt x="177753" y="610549"/>
                  </a:lnTo>
                  <a:lnTo>
                    <a:pt x="151398" y="599174"/>
                  </a:lnTo>
                  <a:lnTo>
                    <a:pt x="124396" y="587985"/>
                  </a:lnTo>
                  <a:close/>
                </a:path>
                <a:path w="528954" h="878204">
                  <a:moveTo>
                    <a:pt x="356461" y="675806"/>
                  </a:moveTo>
                  <a:lnTo>
                    <a:pt x="194043" y="675806"/>
                  </a:lnTo>
                  <a:lnTo>
                    <a:pt x="195935" y="676593"/>
                  </a:lnTo>
                  <a:lnTo>
                    <a:pt x="236241" y="688233"/>
                  </a:lnTo>
                  <a:lnTo>
                    <a:pt x="278197" y="691415"/>
                  </a:lnTo>
                  <a:lnTo>
                    <a:pt x="320551" y="686570"/>
                  </a:lnTo>
                  <a:lnTo>
                    <a:pt x="356461" y="675806"/>
                  </a:lnTo>
                  <a:close/>
                </a:path>
                <a:path w="528954" h="878204">
                  <a:moveTo>
                    <a:pt x="413171" y="47088"/>
                  </a:moveTo>
                  <a:lnTo>
                    <a:pt x="198694" y="47088"/>
                  </a:lnTo>
                  <a:lnTo>
                    <a:pt x="235515" y="47167"/>
                  </a:lnTo>
                  <a:lnTo>
                    <a:pt x="271221" y="50585"/>
                  </a:lnTo>
                  <a:lnTo>
                    <a:pt x="318964" y="62897"/>
                  </a:lnTo>
                  <a:lnTo>
                    <a:pt x="362227" y="83283"/>
                  </a:lnTo>
                  <a:lnTo>
                    <a:pt x="399812" y="111136"/>
                  </a:lnTo>
                  <a:lnTo>
                    <a:pt x="430521" y="145848"/>
                  </a:lnTo>
                  <a:lnTo>
                    <a:pt x="453157" y="186812"/>
                  </a:lnTo>
                  <a:lnTo>
                    <a:pt x="466521" y="233420"/>
                  </a:lnTo>
                  <a:lnTo>
                    <a:pt x="469417" y="285065"/>
                  </a:lnTo>
                  <a:lnTo>
                    <a:pt x="468597" y="315964"/>
                  </a:lnTo>
                  <a:lnTo>
                    <a:pt x="468510" y="346616"/>
                  </a:lnTo>
                  <a:lnTo>
                    <a:pt x="468616" y="368375"/>
                  </a:lnTo>
                  <a:lnTo>
                    <a:pt x="468760" y="389155"/>
                  </a:lnTo>
                  <a:lnTo>
                    <a:pt x="468767" y="400395"/>
                  </a:lnTo>
                  <a:lnTo>
                    <a:pt x="461582" y="479147"/>
                  </a:lnTo>
                  <a:lnTo>
                    <a:pt x="445878" y="519844"/>
                  </a:lnTo>
                  <a:lnTo>
                    <a:pt x="422337" y="555803"/>
                  </a:lnTo>
                  <a:lnTo>
                    <a:pt x="392199" y="585976"/>
                  </a:lnTo>
                  <a:lnTo>
                    <a:pt x="356706" y="609313"/>
                  </a:lnTo>
                  <a:lnTo>
                    <a:pt x="317097" y="624766"/>
                  </a:lnTo>
                  <a:lnTo>
                    <a:pt x="274612" y="631286"/>
                  </a:lnTo>
                  <a:lnTo>
                    <a:pt x="433255" y="631286"/>
                  </a:lnTo>
                  <a:lnTo>
                    <a:pt x="468903" y="595574"/>
                  </a:lnTo>
                  <a:lnTo>
                    <a:pt x="494466" y="557083"/>
                  </a:lnTo>
                  <a:lnTo>
                    <a:pt x="512915" y="513160"/>
                  </a:lnTo>
                  <a:lnTo>
                    <a:pt x="522998" y="464237"/>
                  </a:lnTo>
                  <a:lnTo>
                    <a:pt x="527242" y="411006"/>
                  </a:lnTo>
                  <a:lnTo>
                    <a:pt x="528863" y="360417"/>
                  </a:lnTo>
                  <a:lnTo>
                    <a:pt x="528743" y="325975"/>
                  </a:lnTo>
                  <a:lnTo>
                    <a:pt x="526592" y="250343"/>
                  </a:lnTo>
                  <a:lnTo>
                    <a:pt x="520478" y="204854"/>
                  </a:lnTo>
                  <a:lnTo>
                    <a:pt x="507303" y="162750"/>
                  </a:lnTo>
                  <a:lnTo>
                    <a:pt x="487822" y="124474"/>
                  </a:lnTo>
                  <a:lnTo>
                    <a:pt x="462787" y="90469"/>
                  </a:lnTo>
                  <a:lnTo>
                    <a:pt x="432951" y="61177"/>
                  </a:lnTo>
                  <a:lnTo>
                    <a:pt x="413171" y="47088"/>
                  </a:lnTo>
                  <a:close/>
                </a:path>
                <a:path w="528954" h="878204">
                  <a:moveTo>
                    <a:pt x="184480" y="228906"/>
                  </a:moveTo>
                  <a:lnTo>
                    <a:pt x="142120" y="244376"/>
                  </a:lnTo>
                  <a:lnTo>
                    <a:pt x="125603" y="280430"/>
                  </a:lnTo>
                  <a:lnTo>
                    <a:pt x="125063" y="322441"/>
                  </a:lnTo>
                  <a:lnTo>
                    <a:pt x="124815" y="368375"/>
                  </a:lnTo>
                  <a:lnTo>
                    <a:pt x="125076" y="400395"/>
                  </a:lnTo>
                  <a:lnTo>
                    <a:pt x="126517" y="440310"/>
                  </a:lnTo>
                  <a:lnTo>
                    <a:pt x="135822" y="481060"/>
                  </a:lnTo>
                  <a:lnTo>
                    <a:pt x="157343" y="516190"/>
                  </a:lnTo>
                  <a:lnTo>
                    <a:pt x="188369" y="543539"/>
                  </a:lnTo>
                  <a:lnTo>
                    <a:pt x="226190" y="560948"/>
                  </a:lnTo>
                  <a:lnTo>
                    <a:pt x="268097" y="566256"/>
                  </a:lnTo>
                  <a:lnTo>
                    <a:pt x="310110" y="558303"/>
                  </a:lnTo>
                  <a:lnTo>
                    <a:pt x="346499" y="538835"/>
                  </a:lnTo>
                  <a:lnTo>
                    <a:pt x="375187" y="509888"/>
                  </a:lnTo>
                  <a:lnTo>
                    <a:pt x="377303" y="505816"/>
                  </a:lnTo>
                  <a:lnTo>
                    <a:pt x="264337" y="505816"/>
                  </a:lnTo>
                  <a:lnTo>
                    <a:pt x="233874" y="500059"/>
                  </a:lnTo>
                  <a:lnTo>
                    <a:pt x="208908" y="483539"/>
                  </a:lnTo>
                  <a:lnTo>
                    <a:pt x="191782" y="458330"/>
                  </a:lnTo>
                  <a:lnTo>
                    <a:pt x="184835" y="426505"/>
                  </a:lnTo>
                  <a:lnTo>
                    <a:pt x="184335" y="400395"/>
                  </a:lnTo>
                  <a:lnTo>
                    <a:pt x="184451" y="315964"/>
                  </a:lnTo>
                  <a:lnTo>
                    <a:pt x="184480" y="228906"/>
                  </a:lnTo>
                  <a:close/>
                </a:path>
                <a:path w="528954" h="878204">
                  <a:moveTo>
                    <a:pt x="363419" y="168809"/>
                  </a:moveTo>
                  <a:lnTo>
                    <a:pt x="198987" y="168809"/>
                  </a:lnTo>
                  <a:lnTo>
                    <a:pt x="251701" y="175147"/>
                  </a:lnTo>
                  <a:lnTo>
                    <a:pt x="293498" y="190965"/>
                  </a:lnTo>
                  <a:lnTo>
                    <a:pt x="337969" y="248206"/>
                  </a:lnTo>
                  <a:lnTo>
                    <a:pt x="343090" y="292799"/>
                  </a:lnTo>
                  <a:lnTo>
                    <a:pt x="343288" y="392340"/>
                  </a:lnTo>
                  <a:lnTo>
                    <a:pt x="342785" y="425502"/>
                  </a:lnTo>
                  <a:lnTo>
                    <a:pt x="336159" y="457450"/>
                  </a:lnTo>
                  <a:lnTo>
                    <a:pt x="319425" y="482785"/>
                  </a:lnTo>
                  <a:lnTo>
                    <a:pt x="294760" y="499557"/>
                  </a:lnTo>
                  <a:lnTo>
                    <a:pt x="264337" y="505816"/>
                  </a:lnTo>
                  <a:lnTo>
                    <a:pt x="377303" y="505816"/>
                  </a:lnTo>
                  <a:lnTo>
                    <a:pt x="394102" y="473497"/>
                  </a:lnTo>
                  <a:lnTo>
                    <a:pt x="401167" y="431699"/>
                  </a:lnTo>
                  <a:lnTo>
                    <a:pt x="401281" y="411006"/>
                  </a:lnTo>
                  <a:lnTo>
                    <a:pt x="401370" y="261532"/>
                  </a:lnTo>
                  <a:lnTo>
                    <a:pt x="398747" y="232558"/>
                  </a:lnTo>
                  <a:lnTo>
                    <a:pt x="390534" y="205996"/>
                  </a:lnTo>
                  <a:lnTo>
                    <a:pt x="376735" y="182467"/>
                  </a:lnTo>
                  <a:lnTo>
                    <a:pt x="363419" y="168809"/>
                  </a:lnTo>
                  <a:close/>
                </a:path>
                <a:path w="528954" h="878204">
                  <a:moveTo>
                    <a:pt x="280669" y="0"/>
                  </a:moveTo>
                  <a:lnTo>
                    <a:pt x="238129" y="916"/>
                  </a:lnTo>
                  <a:lnTo>
                    <a:pt x="195308" y="9201"/>
                  </a:lnTo>
                  <a:lnTo>
                    <a:pt x="152958" y="25299"/>
                  </a:lnTo>
                  <a:lnTo>
                    <a:pt x="129446" y="42267"/>
                  </a:lnTo>
                  <a:lnTo>
                    <a:pt x="120586" y="49315"/>
                  </a:lnTo>
                  <a:lnTo>
                    <a:pt x="160478" y="48440"/>
                  </a:lnTo>
                  <a:lnTo>
                    <a:pt x="198694" y="47088"/>
                  </a:lnTo>
                  <a:lnTo>
                    <a:pt x="413171" y="47088"/>
                  </a:lnTo>
                  <a:lnTo>
                    <a:pt x="399068" y="37042"/>
                  </a:lnTo>
                  <a:lnTo>
                    <a:pt x="361892" y="18505"/>
                  </a:lnTo>
                  <a:lnTo>
                    <a:pt x="322174" y="6010"/>
                  </a:lnTo>
                  <a:lnTo>
                    <a:pt x="280669" y="0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3">
              <a:extLst>
                <a:ext uri="{FF2B5EF4-FFF2-40B4-BE49-F238E27FC236}">
                  <a16:creationId xmlns:a16="http://schemas.microsoft.com/office/drawing/2014/main" id="{C278E5D0-E75B-4146-B1B0-D27BEBBE72CD}"/>
                </a:ext>
              </a:extLst>
            </p:cNvPr>
            <p:cNvSpPr/>
            <p:nvPr userDrawn="1"/>
          </p:nvSpPr>
          <p:spPr>
            <a:xfrm>
              <a:off x="4510999" y="2490091"/>
              <a:ext cx="575945" cy="690880"/>
            </a:xfrm>
            <a:custGeom>
              <a:avLst/>
              <a:gdLst/>
              <a:ahLst/>
              <a:cxnLst/>
              <a:rect l="l" t="t" r="r" b="b"/>
              <a:pathLst>
                <a:path w="575945" h="690880">
                  <a:moveTo>
                    <a:pt x="196673" y="253194"/>
                  </a:moveTo>
                  <a:lnTo>
                    <a:pt x="152510" y="257265"/>
                  </a:lnTo>
                  <a:lnTo>
                    <a:pt x="112791" y="269470"/>
                  </a:lnTo>
                  <a:lnTo>
                    <a:pt x="78090" y="288826"/>
                  </a:lnTo>
                  <a:lnTo>
                    <a:pt x="48983" y="314349"/>
                  </a:lnTo>
                  <a:lnTo>
                    <a:pt x="26045" y="345056"/>
                  </a:lnTo>
                  <a:lnTo>
                    <a:pt x="9852" y="379964"/>
                  </a:lnTo>
                  <a:lnTo>
                    <a:pt x="978" y="418090"/>
                  </a:lnTo>
                  <a:lnTo>
                    <a:pt x="0" y="458451"/>
                  </a:lnTo>
                  <a:lnTo>
                    <a:pt x="7491" y="500062"/>
                  </a:lnTo>
                  <a:lnTo>
                    <a:pt x="24029" y="541941"/>
                  </a:lnTo>
                  <a:lnTo>
                    <a:pt x="49907" y="583494"/>
                  </a:lnTo>
                  <a:lnTo>
                    <a:pt x="81393" y="618670"/>
                  </a:lnTo>
                  <a:lnTo>
                    <a:pt x="117522" y="647222"/>
                  </a:lnTo>
                  <a:lnTo>
                    <a:pt x="157329" y="668897"/>
                  </a:lnTo>
                  <a:lnTo>
                    <a:pt x="199851" y="683448"/>
                  </a:lnTo>
                  <a:lnTo>
                    <a:pt x="244123" y="690623"/>
                  </a:lnTo>
                  <a:lnTo>
                    <a:pt x="289182" y="690172"/>
                  </a:lnTo>
                  <a:lnTo>
                    <a:pt x="334062" y="681846"/>
                  </a:lnTo>
                  <a:lnTo>
                    <a:pt x="377800" y="665395"/>
                  </a:lnTo>
                  <a:lnTo>
                    <a:pt x="419431" y="640569"/>
                  </a:lnTo>
                  <a:lnTo>
                    <a:pt x="433337" y="632429"/>
                  </a:lnTo>
                  <a:lnTo>
                    <a:pt x="436483" y="631642"/>
                  </a:lnTo>
                  <a:lnTo>
                    <a:pt x="250324" y="631642"/>
                  </a:lnTo>
                  <a:lnTo>
                    <a:pt x="202484" y="621885"/>
                  </a:lnTo>
                  <a:lnTo>
                    <a:pt x="155385" y="599739"/>
                  </a:lnTo>
                  <a:lnTo>
                    <a:pt x="118049" y="570780"/>
                  </a:lnTo>
                  <a:lnTo>
                    <a:pt x="88729" y="535745"/>
                  </a:lnTo>
                  <a:lnTo>
                    <a:pt x="68697" y="497094"/>
                  </a:lnTo>
                  <a:lnTo>
                    <a:pt x="59228" y="457288"/>
                  </a:lnTo>
                  <a:lnTo>
                    <a:pt x="61596" y="418789"/>
                  </a:lnTo>
                  <a:lnTo>
                    <a:pt x="77394" y="380339"/>
                  </a:lnTo>
                  <a:lnTo>
                    <a:pt x="103395" y="349219"/>
                  </a:lnTo>
                  <a:lnTo>
                    <a:pt x="137093" y="326352"/>
                  </a:lnTo>
                  <a:lnTo>
                    <a:pt x="175986" y="312662"/>
                  </a:lnTo>
                  <a:lnTo>
                    <a:pt x="217567" y="309074"/>
                  </a:lnTo>
                  <a:lnTo>
                    <a:pt x="363150" y="309074"/>
                  </a:lnTo>
                  <a:lnTo>
                    <a:pt x="342083" y="287638"/>
                  </a:lnTo>
                  <a:lnTo>
                    <a:pt x="302184" y="267519"/>
                  </a:lnTo>
                  <a:lnTo>
                    <a:pt x="276483" y="260990"/>
                  </a:lnTo>
                  <a:lnTo>
                    <a:pt x="250067" y="256599"/>
                  </a:lnTo>
                  <a:lnTo>
                    <a:pt x="223332" y="254087"/>
                  </a:lnTo>
                  <a:lnTo>
                    <a:pt x="196673" y="253194"/>
                  </a:lnTo>
                  <a:close/>
                </a:path>
                <a:path w="575945" h="690880">
                  <a:moveTo>
                    <a:pt x="575341" y="629149"/>
                  </a:moveTo>
                  <a:lnTo>
                    <a:pt x="446452" y="629149"/>
                  </a:lnTo>
                  <a:lnTo>
                    <a:pt x="460073" y="630493"/>
                  </a:lnTo>
                  <a:lnTo>
                    <a:pt x="475501" y="636226"/>
                  </a:lnTo>
                  <a:lnTo>
                    <a:pt x="498360" y="645169"/>
                  </a:lnTo>
                  <a:lnTo>
                    <a:pt x="522647" y="652155"/>
                  </a:lnTo>
                  <a:lnTo>
                    <a:pt x="548310" y="658479"/>
                  </a:lnTo>
                  <a:lnTo>
                    <a:pt x="575298" y="665436"/>
                  </a:lnTo>
                  <a:lnTo>
                    <a:pt x="575341" y="629149"/>
                  </a:lnTo>
                  <a:close/>
                </a:path>
                <a:path w="575945" h="690880">
                  <a:moveTo>
                    <a:pt x="437389" y="537445"/>
                  </a:moveTo>
                  <a:lnTo>
                    <a:pt x="386723" y="588649"/>
                  </a:lnTo>
                  <a:lnTo>
                    <a:pt x="343601" y="614817"/>
                  </a:lnTo>
                  <a:lnTo>
                    <a:pt x="297749" y="629217"/>
                  </a:lnTo>
                  <a:lnTo>
                    <a:pt x="250324" y="631642"/>
                  </a:lnTo>
                  <a:lnTo>
                    <a:pt x="436483" y="631642"/>
                  </a:lnTo>
                  <a:lnTo>
                    <a:pt x="446452" y="629149"/>
                  </a:lnTo>
                  <a:lnTo>
                    <a:pt x="575341" y="629149"/>
                  </a:lnTo>
                  <a:lnTo>
                    <a:pt x="575389" y="588969"/>
                  </a:lnTo>
                  <a:lnTo>
                    <a:pt x="513944" y="588969"/>
                  </a:lnTo>
                  <a:lnTo>
                    <a:pt x="502353" y="583784"/>
                  </a:lnTo>
                  <a:lnTo>
                    <a:pt x="491606" y="579128"/>
                  </a:lnTo>
                  <a:lnTo>
                    <a:pt x="454919" y="554205"/>
                  </a:lnTo>
                  <a:lnTo>
                    <a:pt x="446310" y="545901"/>
                  </a:lnTo>
                  <a:lnTo>
                    <a:pt x="437389" y="537445"/>
                  </a:lnTo>
                  <a:close/>
                </a:path>
                <a:path w="575945" h="690880">
                  <a:moveTo>
                    <a:pt x="431669" y="58985"/>
                  </a:moveTo>
                  <a:lnTo>
                    <a:pt x="225197" y="58985"/>
                  </a:lnTo>
                  <a:lnTo>
                    <a:pt x="277286" y="60085"/>
                  </a:lnTo>
                  <a:lnTo>
                    <a:pt x="325118" y="70057"/>
                  </a:lnTo>
                  <a:lnTo>
                    <a:pt x="367711" y="88381"/>
                  </a:lnTo>
                  <a:lnTo>
                    <a:pt x="404080" y="114534"/>
                  </a:lnTo>
                  <a:lnTo>
                    <a:pt x="433242" y="147995"/>
                  </a:lnTo>
                  <a:lnTo>
                    <a:pt x="454215" y="188242"/>
                  </a:lnTo>
                  <a:lnTo>
                    <a:pt x="466014" y="234753"/>
                  </a:lnTo>
                  <a:lnTo>
                    <a:pt x="469933" y="282702"/>
                  </a:lnTo>
                  <a:lnTo>
                    <a:pt x="470090" y="337358"/>
                  </a:lnTo>
                  <a:lnTo>
                    <a:pt x="469556" y="371002"/>
                  </a:lnTo>
                  <a:lnTo>
                    <a:pt x="469506" y="385007"/>
                  </a:lnTo>
                  <a:lnTo>
                    <a:pt x="470256" y="428352"/>
                  </a:lnTo>
                  <a:lnTo>
                    <a:pt x="483027" y="480089"/>
                  </a:lnTo>
                  <a:lnTo>
                    <a:pt x="509490" y="514235"/>
                  </a:lnTo>
                  <a:lnTo>
                    <a:pt x="515909" y="537233"/>
                  </a:lnTo>
                  <a:lnTo>
                    <a:pt x="516018" y="562025"/>
                  </a:lnTo>
                  <a:lnTo>
                    <a:pt x="513944" y="588969"/>
                  </a:lnTo>
                  <a:lnTo>
                    <a:pt x="575389" y="588969"/>
                  </a:lnTo>
                  <a:lnTo>
                    <a:pt x="575272" y="545901"/>
                  </a:lnTo>
                  <a:lnTo>
                    <a:pt x="574587" y="491954"/>
                  </a:lnTo>
                  <a:lnTo>
                    <a:pt x="559207" y="472790"/>
                  </a:lnTo>
                  <a:lnTo>
                    <a:pt x="544338" y="461799"/>
                  </a:lnTo>
                  <a:lnTo>
                    <a:pt x="534604" y="448387"/>
                  </a:lnTo>
                  <a:lnTo>
                    <a:pt x="529389" y="432460"/>
                  </a:lnTo>
                  <a:lnTo>
                    <a:pt x="528123" y="414547"/>
                  </a:lnTo>
                  <a:lnTo>
                    <a:pt x="528265" y="404013"/>
                  </a:lnTo>
                  <a:lnTo>
                    <a:pt x="528720" y="379680"/>
                  </a:lnTo>
                  <a:lnTo>
                    <a:pt x="528836" y="371002"/>
                  </a:lnTo>
                  <a:lnTo>
                    <a:pt x="529064" y="345056"/>
                  </a:lnTo>
                  <a:lnTo>
                    <a:pt x="528942" y="299070"/>
                  </a:lnTo>
                  <a:lnTo>
                    <a:pt x="528079" y="260801"/>
                  </a:lnTo>
                  <a:lnTo>
                    <a:pt x="522960" y="209579"/>
                  </a:lnTo>
                  <a:lnTo>
                    <a:pt x="510012" y="161368"/>
                  </a:lnTo>
                  <a:lnTo>
                    <a:pt x="487708" y="116931"/>
                  </a:lnTo>
                  <a:lnTo>
                    <a:pt x="454521" y="77032"/>
                  </a:lnTo>
                  <a:lnTo>
                    <a:pt x="431669" y="58985"/>
                  </a:lnTo>
                  <a:close/>
                </a:path>
                <a:path w="575945" h="690880">
                  <a:moveTo>
                    <a:pt x="183223" y="371596"/>
                  </a:moveTo>
                  <a:lnTo>
                    <a:pt x="157127" y="379680"/>
                  </a:lnTo>
                  <a:lnTo>
                    <a:pt x="140245" y="394150"/>
                  </a:lnTo>
                  <a:lnTo>
                    <a:pt x="130704" y="413617"/>
                  </a:lnTo>
                  <a:lnTo>
                    <a:pt x="126632" y="436696"/>
                  </a:lnTo>
                  <a:lnTo>
                    <a:pt x="131050" y="475408"/>
                  </a:lnTo>
                  <a:lnTo>
                    <a:pt x="149040" y="509962"/>
                  </a:lnTo>
                  <a:lnTo>
                    <a:pt x="178077" y="538003"/>
                  </a:lnTo>
                  <a:lnTo>
                    <a:pt x="215641" y="557173"/>
                  </a:lnTo>
                  <a:lnTo>
                    <a:pt x="259208" y="565119"/>
                  </a:lnTo>
                  <a:lnTo>
                    <a:pt x="307484" y="557767"/>
                  </a:lnTo>
                  <a:lnTo>
                    <a:pt x="349957" y="534499"/>
                  </a:lnTo>
                  <a:lnTo>
                    <a:pt x="376471" y="505212"/>
                  </a:lnTo>
                  <a:lnTo>
                    <a:pt x="260619" y="505212"/>
                  </a:lnTo>
                  <a:lnTo>
                    <a:pt x="238405" y="499688"/>
                  </a:lnTo>
                  <a:lnTo>
                    <a:pt x="198173" y="468191"/>
                  </a:lnTo>
                  <a:lnTo>
                    <a:pt x="185344" y="414547"/>
                  </a:lnTo>
                  <a:lnTo>
                    <a:pt x="185054" y="404013"/>
                  </a:lnTo>
                  <a:lnTo>
                    <a:pt x="184517" y="393400"/>
                  </a:lnTo>
                  <a:lnTo>
                    <a:pt x="183223" y="371596"/>
                  </a:lnTo>
                  <a:close/>
                </a:path>
                <a:path w="575945" h="690880">
                  <a:moveTo>
                    <a:pt x="363150" y="309074"/>
                  </a:moveTo>
                  <a:lnTo>
                    <a:pt x="217567" y="309074"/>
                  </a:lnTo>
                  <a:lnTo>
                    <a:pt x="259334" y="316510"/>
                  </a:lnTo>
                  <a:lnTo>
                    <a:pt x="298781" y="335896"/>
                  </a:lnTo>
                  <a:lnTo>
                    <a:pt x="330486" y="371002"/>
                  </a:lnTo>
                  <a:lnTo>
                    <a:pt x="343974" y="410839"/>
                  </a:lnTo>
                  <a:lnTo>
                    <a:pt x="343831" y="436187"/>
                  </a:lnTo>
                  <a:lnTo>
                    <a:pt x="318593" y="482061"/>
                  </a:lnTo>
                  <a:lnTo>
                    <a:pt x="281390" y="503576"/>
                  </a:lnTo>
                  <a:lnTo>
                    <a:pt x="260619" y="505212"/>
                  </a:lnTo>
                  <a:lnTo>
                    <a:pt x="376471" y="505212"/>
                  </a:lnTo>
                  <a:lnTo>
                    <a:pt x="382421" y="498639"/>
                  </a:lnTo>
                  <a:lnTo>
                    <a:pt x="400673" y="453511"/>
                  </a:lnTo>
                  <a:lnTo>
                    <a:pt x="403696" y="405119"/>
                  </a:lnTo>
                  <a:lnTo>
                    <a:pt x="394099" y="359381"/>
                  </a:lnTo>
                  <a:lnTo>
                    <a:pt x="373141" y="319240"/>
                  </a:lnTo>
                  <a:lnTo>
                    <a:pt x="363150" y="309074"/>
                  </a:lnTo>
                  <a:close/>
                </a:path>
                <a:path w="575945" h="690880">
                  <a:moveTo>
                    <a:pt x="372896" y="187754"/>
                  </a:moveTo>
                  <a:lnTo>
                    <a:pt x="215324" y="187754"/>
                  </a:lnTo>
                  <a:lnTo>
                    <a:pt x="254991" y="188144"/>
                  </a:lnTo>
                  <a:lnTo>
                    <a:pt x="294410" y="193703"/>
                  </a:lnTo>
                  <a:lnTo>
                    <a:pt x="331886" y="206545"/>
                  </a:lnTo>
                  <a:lnTo>
                    <a:pt x="367319" y="226605"/>
                  </a:lnTo>
                  <a:lnTo>
                    <a:pt x="400609" y="253816"/>
                  </a:lnTo>
                  <a:lnTo>
                    <a:pt x="388535" y="214088"/>
                  </a:lnTo>
                  <a:lnTo>
                    <a:pt x="372896" y="187754"/>
                  </a:lnTo>
                  <a:close/>
                </a:path>
                <a:path w="575945" h="690880">
                  <a:moveTo>
                    <a:pt x="237550" y="0"/>
                  </a:moveTo>
                  <a:lnTo>
                    <a:pt x="191329" y="3862"/>
                  </a:lnTo>
                  <a:lnTo>
                    <a:pt x="146841" y="13092"/>
                  </a:lnTo>
                  <a:lnTo>
                    <a:pt x="105233" y="27235"/>
                  </a:lnTo>
                  <a:lnTo>
                    <a:pt x="93599" y="77032"/>
                  </a:lnTo>
                  <a:lnTo>
                    <a:pt x="93485" y="194710"/>
                  </a:lnTo>
                  <a:lnTo>
                    <a:pt x="175310" y="189508"/>
                  </a:lnTo>
                  <a:lnTo>
                    <a:pt x="215324" y="187754"/>
                  </a:lnTo>
                  <a:lnTo>
                    <a:pt x="372896" y="187754"/>
                  </a:lnTo>
                  <a:lnTo>
                    <a:pt x="369676" y="182333"/>
                  </a:lnTo>
                  <a:lnTo>
                    <a:pt x="343516" y="158237"/>
                  </a:lnTo>
                  <a:lnTo>
                    <a:pt x="309535" y="141486"/>
                  </a:lnTo>
                  <a:lnTo>
                    <a:pt x="268895" y="132150"/>
                  </a:lnTo>
                  <a:lnTo>
                    <a:pt x="155487" y="132150"/>
                  </a:lnTo>
                  <a:lnTo>
                    <a:pt x="152748" y="94747"/>
                  </a:lnTo>
                  <a:lnTo>
                    <a:pt x="157620" y="74500"/>
                  </a:lnTo>
                  <a:lnTo>
                    <a:pt x="174675" y="65219"/>
                  </a:lnTo>
                  <a:lnTo>
                    <a:pt x="208484" y="60713"/>
                  </a:lnTo>
                  <a:lnTo>
                    <a:pt x="214034" y="60192"/>
                  </a:lnTo>
                  <a:lnTo>
                    <a:pt x="219622" y="59341"/>
                  </a:lnTo>
                  <a:lnTo>
                    <a:pt x="225197" y="58985"/>
                  </a:lnTo>
                  <a:lnTo>
                    <a:pt x="431669" y="58985"/>
                  </a:lnTo>
                  <a:lnTo>
                    <a:pt x="416834" y="47270"/>
                  </a:lnTo>
                  <a:lnTo>
                    <a:pt x="375147" y="25139"/>
                  </a:lnTo>
                  <a:lnTo>
                    <a:pt x="330606" y="10185"/>
                  </a:lnTo>
                  <a:lnTo>
                    <a:pt x="284358" y="1956"/>
                  </a:lnTo>
                  <a:lnTo>
                    <a:pt x="237550" y="0"/>
                  </a:lnTo>
                  <a:close/>
                </a:path>
                <a:path w="575945" h="690880">
                  <a:moveTo>
                    <a:pt x="216038" y="128757"/>
                  </a:moveTo>
                  <a:lnTo>
                    <a:pt x="155487" y="132150"/>
                  </a:lnTo>
                  <a:lnTo>
                    <a:pt x="268895" y="132150"/>
                  </a:lnTo>
                  <a:lnTo>
                    <a:pt x="267215" y="131764"/>
                  </a:lnTo>
                  <a:lnTo>
                    <a:pt x="216038" y="128757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4D3DC3D8-E402-4187-83C7-4BA35FD375D8}"/>
                </a:ext>
              </a:extLst>
            </p:cNvPr>
            <p:cNvSpPr/>
            <p:nvPr userDrawn="1"/>
          </p:nvSpPr>
          <p:spPr>
            <a:xfrm>
              <a:off x="7106487" y="2489306"/>
              <a:ext cx="529590" cy="692150"/>
            </a:xfrm>
            <a:custGeom>
              <a:avLst/>
              <a:gdLst/>
              <a:ahLst/>
              <a:cxnLst/>
              <a:rect l="l" t="t" r="r" b="b"/>
              <a:pathLst>
                <a:path w="529590" h="692150">
                  <a:moveTo>
                    <a:pt x="251474" y="0"/>
                  </a:moveTo>
                  <a:lnTo>
                    <a:pt x="202950" y="6619"/>
                  </a:lnTo>
                  <a:lnTo>
                    <a:pt x="157541" y="21226"/>
                  </a:lnTo>
                  <a:lnTo>
                    <a:pt x="116269" y="43345"/>
                  </a:lnTo>
                  <a:lnTo>
                    <a:pt x="80153" y="72500"/>
                  </a:lnTo>
                  <a:lnTo>
                    <a:pt x="50214" y="108216"/>
                  </a:lnTo>
                  <a:lnTo>
                    <a:pt x="27473" y="150015"/>
                  </a:lnTo>
                  <a:lnTo>
                    <a:pt x="12951" y="197423"/>
                  </a:lnTo>
                  <a:lnTo>
                    <a:pt x="5478" y="244514"/>
                  </a:lnTo>
                  <a:lnTo>
                    <a:pt x="1379" y="292443"/>
                  </a:lnTo>
                  <a:lnTo>
                    <a:pt x="0" y="340830"/>
                  </a:lnTo>
                  <a:lnTo>
                    <a:pt x="588" y="382730"/>
                  </a:lnTo>
                  <a:lnTo>
                    <a:pt x="2766" y="437441"/>
                  </a:lnTo>
                  <a:lnTo>
                    <a:pt x="8954" y="483959"/>
                  </a:lnTo>
                  <a:lnTo>
                    <a:pt x="21895" y="526870"/>
                  </a:lnTo>
                  <a:lnTo>
                    <a:pt x="40904" y="565765"/>
                  </a:lnTo>
                  <a:lnTo>
                    <a:pt x="65295" y="600237"/>
                  </a:lnTo>
                  <a:lnTo>
                    <a:pt x="94384" y="629879"/>
                  </a:lnTo>
                  <a:lnTo>
                    <a:pt x="127486" y="654284"/>
                  </a:lnTo>
                  <a:lnTo>
                    <a:pt x="163917" y="673044"/>
                  </a:lnTo>
                  <a:lnTo>
                    <a:pt x="202991" y="685752"/>
                  </a:lnTo>
                  <a:lnTo>
                    <a:pt x="244024" y="692001"/>
                  </a:lnTo>
                  <a:lnTo>
                    <a:pt x="286332" y="691384"/>
                  </a:lnTo>
                  <a:lnTo>
                    <a:pt x="329229" y="683492"/>
                  </a:lnTo>
                  <a:lnTo>
                    <a:pt x="372031" y="667920"/>
                  </a:lnTo>
                  <a:lnTo>
                    <a:pt x="396880" y="651984"/>
                  </a:lnTo>
                  <a:lnTo>
                    <a:pt x="402948" y="647715"/>
                  </a:lnTo>
                  <a:lnTo>
                    <a:pt x="297025" y="647715"/>
                  </a:lnTo>
                  <a:lnTo>
                    <a:pt x="246733" y="641688"/>
                  </a:lnTo>
                  <a:lnTo>
                    <a:pt x="199808" y="626670"/>
                  </a:lnTo>
                  <a:lnTo>
                    <a:pt x="157559" y="603643"/>
                  </a:lnTo>
                  <a:lnTo>
                    <a:pt x="121295" y="573589"/>
                  </a:lnTo>
                  <a:lnTo>
                    <a:pt x="92325" y="537491"/>
                  </a:lnTo>
                  <a:lnTo>
                    <a:pt x="71958" y="496331"/>
                  </a:lnTo>
                  <a:lnTo>
                    <a:pt x="61503" y="451093"/>
                  </a:lnTo>
                  <a:lnTo>
                    <a:pt x="58442" y="405478"/>
                  </a:lnTo>
                  <a:lnTo>
                    <a:pt x="58081" y="359556"/>
                  </a:lnTo>
                  <a:lnTo>
                    <a:pt x="58967" y="313499"/>
                  </a:lnTo>
                  <a:lnTo>
                    <a:pt x="59649" y="267477"/>
                  </a:lnTo>
                  <a:lnTo>
                    <a:pt x="65531" y="219421"/>
                  </a:lnTo>
                  <a:lnTo>
                    <a:pt x="81975" y="174567"/>
                  </a:lnTo>
                  <a:lnTo>
                    <a:pt x="107525" y="134704"/>
                  </a:lnTo>
                  <a:lnTo>
                    <a:pt x="140722" y="101624"/>
                  </a:lnTo>
                  <a:lnTo>
                    <a:pt x="180109" y="77115"/>
                  </a:lnTo>
                  <a:lnTo>
                    <a:pt x="224228" y="62968"/>
                  </a:lnTo>
                  <a:lnTo>
                    <a:pt x="274065" y="59865"/>
                  </a:lnTo>
                  <a:lnTo>
                    <a:pt x="432231" y="59865"/>
                  </a:lnTo>
                  <a:lnTo>
                    <a:pt x="427314" y="55187"/>
                  </a:lnTo>
                  <a:lnTo>
                    <a:pt x="389298" y="29907"/>
                  </a:lnTo>
                  <a:lnTo>
                    <a:pt x="347279" y="11823"/>
                  </a:lnTo>
                  <a:lnTo>
                    <a:pt x="302092" y="1843"/>
                  </a:lnTo>
                  <a:lnTo>
                    <a:pt x="251474" y="0"/>
                  </a:lnTo>
                  <a:close/>
                </a:path>
                <a:path w="529590" h="692150">
                  <a:moveTo>
                    <a:pt x="399437" y="640399"/>
                  </a:moveTo>
                  <a:lnTo>
                    <a:pt x="348207" y="645333"/>
                  </a:lnTo>
                  <a:lnTo>
                    <a:pt x="322601" y="647272"/>
                  </a:lnTo>
                  <a:lnTo>
                    <a:pt x="297025" y="647715"/>
                  </a:lnTo>
                  <a:lnTo>
                    <a:pt x="402948" y="647715"/>
                  </a:lnTo>
                  <a:lnTo>
                    <a:pt x="404987" y="646279"/>
                  </a:lnTo>
                  <a:lnTo>
                    <a:pt x="403120" y="644324"/>
                  </a:lnTo>
                  <a:lnTo>
                    <a:pt x="401292" y="642355"/>
                  </a:lnTo>
                  <a:lnTo>
                    <a:pt x="399437" y="640399"/>
                  </a:lnTo>
                  <a:close/>
                </a:path>
                <a:path w="529590" h="692150">
                  <a:moveTo>
                    <a:pt x="265148" y="125656"/>
                  </a:moveTo>
                  <a:lnTo>
                    <a:pt x="221776" y="132283"/>
                  </a:lnTo>
                  <a:lnTo>
                    <a:pt x="184062" y="151331"/>
                  </a:lnTo>
                  <a:lnTo>
                    <a:pt x="154199" y="180723"/>
                  </a:lnTo>
                  <a:lnTo>
                    <a:pt x="134382" y="218381"/>
                  </a:lnTo>
                  <a:lnTo>
                    <a:pt x="126807" y="262231"/>
                  </a:lnTo>
                  <a:lnTo>
                    <a:pt x="125883" y="304809"/>
                  </a:lnTo>
                  <a:lnTo>
                    <a:pt x="125259" y="340830"/>
                  </a:lnTo>
                  <a:lnTo>
                    <a:pt x="125269" y="359556"/>
                  </a:lnTo>
                  <a:lnTo>
                    <a:pt x="128125" y="431370"/>
                  </a:lnTo>
                  <a:lnTo>
                    <a:pt x="139505" y="477169"/>
                  </a:lnTo>
                  <a:lnTo>
                    <a:pt x="162405" y="517438"/>
                  </a:lnTo>
                  <a:lnTo>
                    <a:pt x="200815" y="552473"/>
                  </a:lnTo>
                  <a:lnTo>
                    <a:pt x="245336" y="571856"/>
                  </a:lnTo>
                  <a:lnTo>
                    <a:pt x="294114" y="579758"/>
                  </a:lnTo>
                  <a:lnTo>
                    <a:pt x="345297" y="580354"/>
                  </a:lnTo>
                  <a:lnTo>
                    <a:pt x="389962" y="574206"/>
                  </a:lnTo>
                  <a:lnTo>
                    <a:pt x="430190" y="559202"/>
                  </a:lnTo>
                  <a:lnTo>
                    <a:pt x="464850" y="536008"/>
                  </a:lnTo>
                  <a:lnTo>
                    <a:pt x="477334" y="522296"/>
                  </a:lnTo>
                  <a:lnTo>
                    <a:pt x="329495" y="522296"/>
                  </a:lnTo>
                  <a:lnTo>
                    <a:pt x="284960" y="518810"/>
                  </a:lnTo>
                  <a:lnTo>
                    <a:pt x="244822" y="505737"/>
                  </a:lnTo>
                  <a:lnTo>
                    <a:pt x="204269" y="472339"/>
                  </a:lnTo>
                  <a:lnTo>
                    <a:pt x="187119" y="431370"/>
                  </a:lnTo>
                  <a:lnTo>
                    <a:pt x="185234" y="388075"/>
                  </a:lnTo>
                  <a:lnTo>
                    <a:pt x="184607" y="347418"/>
                  </a:lnTo>
                  <a:lnTo>
                    <a:pt x="184703" y="331443"/>
                  </a:lnTo>
                  <a:lnTo>
                    <a:pt x="186497" y="257952"/>
                  </a:lnTo>
                  <a:lnTo>
                    <a:pt x="198631" y="220783"/>
                  </a:lnTo>
                  <a:lnTo>
                    <a:pt x="262828" y="186003"/>
                  </a:lnTo>
                  <a:lnTo>
                    <a:pt x="377707" y="186003"/>
                  </a:lnTo>
                  <a:lnTo>
                    <a:pt x="375593" y="181920"/>
                  </a:lnTo>
                  <a:lnTo>
                    <a:pt x="345988" y="152264"/>
                  </a:lnTo>
                  <a:lnTo>
                    <a:pt x="308457" y="132805"/>
                  </a:lnTo>
                  <a:lnTo>
                    <a:pt x="265148" y="125656"/>
                  </a:lnTo>
                  <a:close/>
                </a:path>
                <a:path w="529590" h="692150">
                  <a:moveTo>
                    <a:pt x="432231" y="59865"/>
                  </a:moveTo>
                  <a:lnTo>
                    <a:pt x="274065" y="59865"/>
                  </a:lnTo>
                  <a:lnTo>
                    <a:pt x="321839" y="68245"/>
                  </a:lnTo>
                  <a:lnTo>
                    <a:pt x="365763" y="87175"/>
                  </a:lnTo>
                  <a:lnTo>
                    <a:pt x="404054" y="115718"/>
                  </a:lnTo>
                  <a:lnTo>
                    <a:pt x="434924" y="152940"/>
                  </a:lnTo>
                  <a:lnTo>
                    <a:pt x="456587" y="197906"/>
                  </a:lnTo>
                  <a:lnTo>
                    <a:pt x="468888" y="252848"/>
                  </a:lnTo>
                  <a:lnTo>
                    <a:pt x="471721" y="308485"/>
                  </a:lnTo>
                  <a:lnTo>
                    <a:pt x="469337" y="364427"/>
                  </a:lnTo>
                  <a:lnTo>
                    <a:pt x="465985" y="420283"/>
                  </a:lnTo>
                  <a:lnTo>
                    <a:pt x="449885" y="456536"/>
                  </a:lnTo>
                  <a:lnTo>
                    <a:pt x="412839" y="497639"/>
                  </a:lnTo>
                  <a:lnTo>
                    <a:pt x="373699" y="515478"/>
                  </a:lnTo>
                  <a:lnTo>
                    <a:pt x="329495" y="522296"/>
                  </a:lnTo>
                  <a:lnTo>
                    <a:pt x="477334" y="522296"/>
                  </a:lnTo>
                  <a:lnTo>
                    <a:pt x="512954" y="467712"/>
                  </a:lnTo>
                  <a:lnTo>
                    <a:pt x="524139" y="423941"/>
                  </a:lnTo>
                  <a:lnTo>
                    <a:pt x="528055" y="382730"/>
                  </a:lnTo>
                  <a:lnTo>
                    <a:pt x="529246" y="344689"/>
                  </a:lnTo>
                  <a:lnTo>
                    <a:pt x="529145" y="313499"/>
                  </a:lnTo>
                  <a:lnTo>
                    <a:pt x="528088" y="257723"/>
                  </a:lnTo>
                  <a:lnTo>
                    <a:pt x="522628" y="210093"/>
                  </a:lnTo>
                  <a:lnTo>
                    <a:pt x="508984" y="165115"/>
                  </a:lnTo>
                  <a:lnTo>
                    <a:pt x="487993" y="123700"/>
                  </a:lnTo>
                  <a:lnTo>
                    <a:pt x="460491" y="86754"/>
                  </a:lnTo>
                  <a:lnTo>
                    <a:pt x="432231" y="59865"/>
                  </a:lnTo>
                  <a:close/>
                </a:path>
                <a:path w="529590" h="692150">
                  <a:moveTo>
                    <a:pt x="377707" y="186003"/>
                  </a:moveTo>
                  <a:lnTo>
                    <a:pt x="262828" y="186003"/>
                  </a:lnTo>
                  <a:lnTo>
                    <a:pt x="300593" y="195455"/>
                  </a:lnTo>
                  <a:lnTo>
                    <a:pt x="320288" y="209800"/>
                  </a:lnTo>
                  <a:lnTo>
                    <a:pt x="334086" y="227532"/>
                  </a:lnTo>
                  <a:lnTo>
                    <a:pt x="342127" y="248726"/>
                  </a:lnTo>
                  <a:lnTo>
                    <a:pt x="344548" y="273458"/>
                  </a:lnTo>
                  <a:lnTo>
                    <a:pt x="344325" y="301289"/>
                  </a:lnTo>
                  <a:lnTo>
                    <a:pt x="344204" y="399493"/>
                  </a:lnTo>
                  <a:lnTo>
                    <a:pt x="344319" y="463095"/>
                  </a:lnTo>
                  <a:lnTo>
                    <a:pt x="374518" y="454227"/>
                  </a:lnTo>
                  <a:lnTo>
                    <a:pt x="392151" y="442910"/>
                  </a:lnTo>
                  <a:lnTo>
                    <a:pt x="400416" y="425785"/>
                  </a:lnTo>
                  <a:lnTo>
                    <a:pt x="402511" y="399493"/>
                  </a:lnTo>
                  <a:lnTo>
                    <a:pt x="402637" y="359556"/>
                  </a:lnTo>
                  <a:lnTo>
                    <a:pt x="402645" y="292443"/>
                  </a:lnTo>
                  <a:lnTo>
                    <a:pt x="402447" y="263374"/>
                  </a:lnTo>
                  <a:lnTo>
                    <a:pt x="395129" y="219662"/>
                  </a:lnTo>
                  <a:lnTo>
                    <a:pt x="377707" y="186003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5B5643A2-A44F-4F30-9C31-D173308275F0}"/>
                </a:ext>
              </a:extLst>
            </p:cNvPr>
            <p:cNvSpPr/>
            <p:nvPr userDrawn="1"/>
          </p:nvSpPr>
          <p:spPr>
            <a:xfrm>
              <a:off x="6449873" y="2490417"/>
              <a:ext cx="527050" cy="690880"/>
            </a:xfrm>
            <a:custGeom>
              <a:avLst/>
              <a:gdLst/>
              <a:ahLst/>
              <a:cxnLst/>
              <a:rect l="l" t="t" r="r" b="b"/>
              <a:pathLst>
                <a:path w="527050" h="690880">
                  <a:moveTo>
                    <a:pt x="203535" y="106817"/>
                  </a:moveTo>
                  <a:lnTo>
                    <a:pt x="156096" y="111190"/>
                  </a:lnTo>
                  <a:lnTo>
                    <a:pt x="112577" y="124760"/>
                  </a:lnTo>
                  <a:lnTo>
                    <a:pt x="74500" y="146905"/>
                  </a:lnTo>
                  <a:lnTo>
                    <a:pt x="43385" y="177006"/>
                  </a:lnTo>
                  <a:lnTo>
                    <a:pt x="20753" y="214441"/>
                  </a:lnTo>
                  <a:lnTo>
                    <a:pt x="8124" y="258590"/>
                  </a:lnTo>
                  <a:lnTo>
                    <a:pt x="1990" y="313152"/>
                  </a:lnTo>
                  <a:lnTo>
                    <a:pt x="0" y="368613"/>
                  </a:lnTo>
                  <a:lnTo>
                    <a:pt x="2481" y="423964"/>
                  </a:lnTo>
                  <a:lnTo>
                    <a:pt x="9763" y="478198"/>
                  </a:lnTo>
                  <a:lnTo>
                    <a:pt x="22351" y="524704"/>
                  </a:lnTo>
                  <a:lnTo>
                    <a:pt x="41762" y="566201"/>
                  </a:lnTo>
                  <a:lnTo>
                    <a:pt x="67309" y="602340"/>
                  </a:lnTo>
                  <a:lnTo>
                    <a:pt x="98307" y="632777"/>
                  </a:lnTo>
                  <a:lnTo>
                    <a:pt x="134071" y="657162"/>
                  </a:lnTo>
                  <a:lnTo>
                    <a:pt x="173916" y="675150"/>
                  </a:lnTo>
                  <a:lnTo>
                    <a:pt x="217157" y="686392"/>
                  </a:lnTo>
                  <a:lnTo>
                    <a:pt x="263107" y="690542"/>
                  </a:lnTo>
                  <a:lnTo>
                    <a:pt x="311083" y="687253"/>
                  </a:lnTo>
                  <a:lnTo>
                    <a:pt x="353022" y="676803"/>
                  </a:lnTo>
                  <a:lnTo>
                    <a:pt x="392570" y="658621"/>
                  </a:lnTo>
                  <a:lnTo>
                    <a:pt x="428779" y="633697"/>
                  </a:lnTo>
                  <a:lnTo>
                    <a:pt x="431527" y="631055"/>
                  </a:lnTo>
                  <a:lnTo>
                    <a:pt x="250440" y="631055"/>
                  </a:lnTo>
                  <a:lnTo>
                    <a:pt x="203381" y="619863"/>
                  </a:lnTo>
                  <a:lnTo>
                    <a:pt x="161204" y="600868"/>
                  </a:lnTo>
                  <a:lnTo>
                    <a:pt x="125115" y="574799"/>
                  </a:lnTo>
                  <a:lnTo>
                    <a:pt x="96319" y="542383"/>
                  </a:lnTo>
                  <a:lnTo>
                    <a:pt x="76021" y="504348"/>
                  </a:lnTo>
                  <a:lnTo>
                    <a:pt x="65427" y="461421"/>
                  </a:lnTo>
                  <a:lnTo>
                    <a:pt x="61904" y="415047"/>
                  </a:lnTo>
                  <a:lnTo>
                    <a:pt x="61401" y="368613"/>
                  </a:lnTo>
                  <a:lnTo>
                    <a:pt x="62630" y="321413"/>
                  </a:lnTo>
                  <a:lnTo>
                    <a:pt x="64322" y="274617"/>
                  </a:lnTo>
                  <a:lnTo>
                    <a:pt x="83842" y="228706"/>
                  </a:lnTo>
                  <a:lnTo>
                    <a:pt x="112481" y="198385"/>
                  </a:lnTo>
                  <a:lnTo>
                    <a:pt x="148684" y="178406"/>
                  </a:lnTo>
                  <a:lnTo>
                    <a:pt x="189459" y="168707"/>
                  </a:lnTo>
                  <a:lnTo>
                    <a:pt x="367945" y="168707"/>
                  </a:lnTo>
                  <a:lnTo>
                    <a:pt x="350745" y="154114"/>
                  </a:lnTo>
                  <a:lnTo>
                    <a:pt x="320559" y="135538"/>
                  </a:lnTo>
                  <a:lnTo>
                    <a:pt x="288174" y="121770"/>
                  </a:lnTo>
                  <a:lnTo>
                    <a:pt x="253374" y="112260"/>
                  </a:lnTo>
                  <a:lnTo>
                    <a:pt x="203535" y="106817"/>
                  </a:lnTo>
                  <a:close/>
                </a:path>
                <a:path w="527050" h="690880">
                  <a:moveTo>
                    <a:pt x="516470" y="501434"/>
                  </a:moveTo>
                  <a:lnTo>
                    <a:pt x="425082" y="501434"/>
                  </a:lnTo>
                  <a:lnTo>
                    <a:pt x="450262" y="503839"/>
                  </a:lnTo>
                  <a:lnTo>
                    <a:pt x="448700" y="509821"/>
                  </a:lnTo>
                  <a:lnTo>
                    <a:pt x="419628" y="557411"/>
                  </a:lnTo>
                  <a:lnTo>
                    <a:pt x="382616" y="590636"/>
                  </a:lnTo>
                  <a:lnTo>
                    <a:pt x="339410" y="615517"/>
                  </a:lnTo>
                  <a:lnTo>
                    <a:pt x="294016" y="629756"/>
                  </a:lnTo>
                  <a:lnTo>
                    <a:pt x="250440" y="631055"/>
                  </a:lnTo>
                  <a:lnTo>
                    <a:pt x="431527" y="631055"/>
                  </a:lnTo>
                  <a:lnTo>
                    <a:pt x="460700" y="603020"/>
                  </a:lnTo>
                  <a:lnTo>
                    <a:pt x="487387" y="567580"/>
                  </a:lnTo>
                  <a:lnTo>
                    <a:pt x="507891" y="528369"/>
                  </a:lnTo>
                  <a:lnTo>
                    <a:pt x="516470" y="501434"/>
                  </a:lnTo>
                  <a:close/>
                </a:path>
                <a:path w="527050" h="690880">
                  <a:moveTo>
                    <a:pt x="184946" y="228643"/>
                  </a:moveTo>
                  <a:lnTo>
                    <a:pt x="143556" y="242697"/>
                  </a:lnTo>
                  <a:lnTo>
                    <a:pt x="127111" y="280230"/>
                  </a:lnTo>
                  <a:lnTo>
                    <a:pt x="125914" y="355103"/>
                  </a:lnTo>
                  <a:lnTo>
                    <a:pt x="126175" y="392530"/>
                  </a:lnTo>
                  <a:lnTo>
                    <a:pt x="134597" y="471495"/>
                  </a:lnTo>
                  <a:lnTo>
                    <a:pt x="151752" y="506533"/>
                  </a:lnTo>
                  <a:lnTo>
                    <a:pt x="178770" y="534468"/>
                  </a:lnTo>
                  <a:lnTo>
                    <a:pt x="215553" y="554754"/>
                  </a:lnTo>
                  <a:lnTo>
                    <a:pt x="254478" y="564933"/>
                  </a:lnTo>
                  <a:lnTo>
                    <a:pt x="292057" y="564287"/>
                  </a:lnTo>
                  <a:lnTo>
                    <a:pt x="327051" y="552069"/>
                  </a:lnTo>
                  <a:lnTo>
                    <a:pt x="358225" y="527537"/>
                  </a:lnTo>
                  <a:lnTo>
                    <a:pt x="379598" y="510469"/>
                  </a:lnTo>
                  <a:lnTo>
                    <a:pt x="395042" y="505046"/>
                  </a:lnTo>
                  <a:lnTo>
                    <a:pt x="269637" y="505046"/>
                  </a:lnTo>
                  <a:lnTo>
                    <a:pt x="244802" y="502150"/>
                  </a:lnTo>
                  <a:lnTo>
                    <a:pt x="219646" y="489434"/>
                  </a:lnTo>
                  <a:lnTo>
                    <a:pt x="200861" y="469235"/>
                  </a:lnTo>
                  <a:lnTo>
                    <a:pt x="189089" y="442478"/>
                  </a:lnTo>
                  <a:lnTo>
                    <a:pt x="184972" y="410088"/>
                  </a:lnTo>
                  <a:lnTo>
                    <a:pt x="184946" y="228643"/>
                  </a:lnTo>
                  <a:close/>
                </a:path>
                <a:path w="527050" h="690880">
                  <a:moveTo>
                    <a:pt x="441197" y="442489"/>
                  </a:moveTo>
                  <a:lnTo>
                    <a:pt x="399137" y="442662"/>
                  </a:lnTo>
                  <a:lnTo>
                    <a:pt x="350720" y="443375"/>
                  </a:lnTo>
                  <a:lnTo>
                    <a:pt x="342731" y="451439"/>
                  </a:lnTo>
                  <a:lnTo>
                    <a:pt x="338197" y="457827"/>
                  </a:lnTo>
                  <a:lnTo>
                    <a:pt x="316641" y="482614"/>
                  </a:lnTo>
                  <a:lnTo>
                    <a:pt x="293685" y="498443"/>
                  </a:lnTo>
                  <a:lnTo>
                    <a:pt x="269637" y="505046"/>
                  </a:lnTo>
                  <a:lnTo>
                    <a:pt x="395042" y="505046"/>
                  </a:lnTo>
                  <a:lnTo>
                    <a:pt x="401705" y="502706"/>
                  </a:lnTo>
                  <a:lnTo>
                    <a:pt x="425082" y="501434"/>
                  </a:lnTo>
                  <a:lnTo>
                    <a:pt x="516470" y="501434"/>
                  </a:lnTo>
                  <a:lnTo>
                    <a:pt x="521266" y="486374"/>
                  </a:lnTo>
                  <a:lnTo>
                    <a:pt x="526564" y="442587"/>
                  </a:lnTo>
                  <a:lnTo>
                    <a:pt x="441197" y="442489"/>
                  </a:lnTo>
                  <a:close/>
                </a:path>
                <a:path w="527050" h="690880">
                  <a:moveTo>
                    <a:pt x="367945" y="168707"/>
                  </a:moveTo>
                  <a:lnTo>
                    <a:pt x="189459" y="168707"/>
                  </a:lnTo>
                  <a:lnTo>
                    <a:pt x="231818" y="169224"/>
                  </a:lnTo>
                  <a:lnTo>
                    <a:pt x="272769" y="179894"/>
                  </a:lnTo>
                  <a:lnTo>
                    <a:pt x="309323" y="200653"/>
                  </a:lnTo>
                  <a:lnTo>
                    <a:pt x="338489" y="231437"/>
                  </a:lnTo>
                  <a:lnTo>
                    <a:pt x="342896" y="237901"/>
                  </a:lnTo>
                  <a:lnTo>
                    <a:pt x="351050" y="245890"/>
                  </a:lnTo>
                  <a:lnTo>
                    <a:pt x="357616" y="246029"/>
                  </a:lnTo>
                  <a:lnTo>
                    <a:pt x="441158" y="246782"/>
                  </a:lnTo>
                  <a:lnTo>
                    <a:pt x="524405" y="246677"/>
                  </a:lnTo>
                  <a:lnTo>
                    <a:pt x="522506" y="204050"/>
                  </a:lnTo>
                  <a:lnTo>
                    <a:pt x="519785" y="194823"/>
                  </a:lnTo>
                  <a:lnTo>
                    <a:pt x="456752" y="194823"/>
                  </a:lnTo>
                  <a:lnTo>
                    <a:pt x="433298" y="191668"/>
                  </a:lnTo>
                  <a:lnTo>
                    <a:pt x="411441" y="189535"/>
                  </a:lnTo>
                  <a:lnTo>
                    <a:pt x="392790" y="185852"/>
                  </a:lnTo>
                  <a:lnTo>
                    <a:pt x="378952" y="178046"/>
                  </a:lnTo>
                  <a:lnTo>
                    <a:pt x="367945" y="168707"/>
                  </a:lnTo>
                  <a:close/>
                </a:path>
                <a:path w="527050" h="690880">
                  <a:moveTo>
                    <a:pt x="408850" y="42018"/>
                  </a:moveTo>
                  <a:lnTo>
                    <a:pt x="222970" y="42018"/>
                  </a:lnTo>
                  <a:lnTo>
                    <a:pt x="269686" y="47414"/>
                  </a:lnTo>
                  <a:lnTo>
                    <a:pt x="315972" y="60470"/>
                  </a:lnTo>
                  <a:lnTo>
                    <a:pt x="360100" y="80796"/>
                  </a:lnTo>
                  <a:lnTo>
                    <a:pt x="398335" y="108763"/>
                  </a:lnTo>
                  <a:lnTo>
                    <a:pt x="430583" y="146171"/>
                  </a:lnTo>
                  <a:lnTo>
                    <a:pt x="456752" y="194823"/>
                  </a:lnTo>
                  <a:lnTo>
                    <a:pt x="519785" y="194823"/>
                  </a:lnTo>
                  <a:lnTo>
                    <a:pt x="509927" y="161397"/>
                  </a:lnTo>
                  <a:lnTo>
                    <a:pt x="488099" y="120438"/>
                  </a:lnTo>
                  <a:lnTo>
                    <a:pt x="458456" y="82894"/>
                  </a:lnTo>
                  <a:lnTo>
                    <a:pt x="422429" y="50485"/>
                  </a:lnTo>
                  <a:lnTo>
                    <a:pt x="408850" y="42018"/>
                  </a:lnTo>
                  <a:close/>
                </a:path>
                <a:path w="527050" h="690880">
                  <a:moveTo>
                    <a:pt x="285564" y="0"/>
                  </a:moveTo>
                  <a:lnTo>
                    <a:pt x="233553" y="1628"/>
                  </a:lnTo>
                  <a:lnTo>
                    <a:pt x="186253" y="11970"/>
                  </a:lnTo>
                  <a:lnTo>
                    <a:pt x="148995" y="30155"/>
                  </a:lnTo>
                  <a:lnTo>
                    <a:pt x="127111" y="55313"/>
                  </a:lnTo>
                  <a:lnTo>
                    <a:pt x="175540" y="44559"/>
                  </a:lnTo>
                  <a:lnTo>
                    <a:pt x="222970" y="42018"/>
                  </a:lnTo>
                  <a:lnTo>
                    <a:pt x="408850" y="42018"/>
                  </a:lnTo>
                  <a:lnTo>
                    <a:pt x="381450" y="24932"/>
                  </a:lnTo>
                  <a:lnTo>
                    <a:pt x="336953" y="7955"/>
                  </a:lnTo>
                  <a:lnTo>
                    <a:pt x="285564" y="0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3194DA63-B7A0-482E-8ED6-CBC7ADE1A427}"/>
                </a:ext>
              </a:extLst>
            </p:cNvPr>
            <p:cNvSpPr/>
            <p:nvPr userDrawn="1"/>
          </p:nvSpPr>
          <p:spPr>
            <a:xfrm>
              <a:off x="5182047" y="2331718"/>
              <a:ext cx="502920" cy="850265"/>
            </a:xfrm>
            <a:custGeom>
              <a:avLst/>
              <a:gdLst/>
              <a:ahLst/>
              <a:cxnLst/>
              <a:rect l="l" t="t" r="r" b="b"/>
              <a:pathLst>
                <a:path w="502920" h="850264">
                  <a:moveTo>
                    <a:pt x="240229" y="0"/>
                  </a:moveTo>
                  <a:lnTo>
                    <a:pt x="209588" y="4345"/>
                  </a:lnTo>
                  <a:lnTo>
                    <a:pt x="182790" y="18903"/>
                  </a:lnTo>
                  <a:lnTo>
                    <a:pt x="159197" y="45707"/>
                  </a:lnTo>
                  <a:lnTo>
                    <a:pt x="132275" y="84666"/>
                  </a:lnTo>
                  <a:lnTo>
                    <a:pt x="103451" y="122458"/>
                  </a:lnTo>
                  <a:lnTo>
                    <a:pt x="72654" y="158523"/>
                  </a:lnTo>
                  <a:lnTo>
                    <a:pt x="39817" y="192303"/>
                  </a:lnTo>
                  <a:lnTo>
                    <a:pt x="9929" y="235211"/>
                  </a:lnTo>
                  <a:lnTo>
                    <a:pt x="0" y="280870"/>
                  </a:lnTo>
                  <a:lnTo>
                    <a:pt x="141" y="316090"/>
                  </a:lnTo>
                  <a:lnTo>
                    <a:pt x="266" y="336402"/>
                  </a:lnTo>
                  <a:lnTo>
                    <a:pt x="663" y="377533"/>
                  </a:lnTo>
                  <a:lnTo>
                    <a:pt x="94618" y="377533"/>
                  </a:lnTo>
                  <a:lnTo>
                    <a:pt x="94392" y="433398"/>
                  </a:lnTo>
                  <a:lnTo>
                    <a:pt x="94068" y="484133"/>
                  </a:lnTo>
                  <a:lnTo>
                    <a:pt x="94050" y="543018"/>
                  </a:lnTo>
                  <a:lnTo>
                    <a:pt x="94910" y="597268"/>
                  </a:lnTo>
                  <a:lnTo>
                    <a:pt x="100235" y="642993"/>
                  </a:lnTo>
                  <a:lnTo>
                    <a:pt x="113120" y="685468"/>
                  </a:lnTo>
                  <a:lnTo>
                    <a:pt x="132722" y="724194"/>
                  </a:lnTo>
                  <a:lnTo>
                    <a:pt x="158199" y="758675"/>
                  </a:lnTo>
                  <a:lnTo>
                    <a:pt x="188705" y="788410"/>
                  </a:lnTo>
                  <a:lnTo>
                    <a:pt x="223399" y="812903"/>
                  </a:lnTo>
                  <a:lnTo>
                    <a:pt x="261436" y="831654"/>
                  </a:lnTo>
                  <a:lnTo>
                    <a:pt x="301974" y="844166"/>
                  </a:lnTo>
                  <a:lnTo>
                    <a:pt x="344170" y="849941"/>
                  </a:lnTo>
                  <a:lnTo>
                    <a:pt x="387179" y="848479"/>
                  </a:lnTo>
                  <a:lnTo>
                    <a:pt x="430158" y="839283"/>
                  </a:lnTo>
                  <a:lnTo>
                    <a:pt x="472265" y="821855"/>
                  </a:lnTo>
                  <a:lnTo>
                    <a:pt x="493276" y="805344"/>
                  </a:lnTo>
                  <a:lnTo>
                    <a:pt x="414932" y="805344"/>
                  </a:lnTo>
                  <a:lnTo>
                    <a:pt x="388496" y="805091"/>
                  </a:lnTo>
                  <a:lnTo>
                    <a:pt x="340469" y="798068"/>
                  </a:lnTo>
                  <a:lnTo>
                    <a:pt x="295227" y="783806"/>
                  </a:lnTo>
                  <a:lnTo>
                    <a:pt x="254022" y="762552"/>
                  </a:lnTo>
                  <a:lnTo>
                    <a:pt x="218106" y="734557"/>
                  </a:lnTo>
                  <a:lnTo>
                    <a:pt x="188731" y="700068"/>
                  </a:lnTo>
                  <a:lnTo>
                    <a:pt x="167150" y="659335"/>
                  </a:lnTo>
                  <a:lnTo>
                    <a:pt x="154615" y="612607"/>
                  </a:lnTo>
                  <a:lnTo>
                    <a:pt x="152377" y="560133"/>
                  </a:lnTo>
                  <a:lnTo>
                    <a:pt x="154322" y="512070"/>
                  </a:lnTo>
                  <a:lnTo>
                    <a:pt x="154581" y="484133"/>
                  </a:lnTo>
                  <a:lnTo>
                    <a:pt x="154680" y="453617"/>
                  </a:lnTo>
                  <a:lnTo>
                    <a:pt x="154335" y="414961"/>
                  </a:lnTo>
                  <a:lnTo>
                    <a:pt x="153626" y="365612"/>
                  </a:lnTo>
                  <a:lnTo>
                    <a:pt x="153254" y="315531"/>
                  </a:lnTo>
                  <a:lnTo>
                    <a:pt x="56327" y="315531"/>
                  </a:lnTo>
                  <a:lnTo>
                    <a:pt x="58137" y="299384"/>
                  </a:lnTo>
                  <a:lnTo>
                    <a:pt x="59307" y="284207"/>
                  </a:lnTo>
                  <a:lnTo>
                    <a:pt x="94850" y="223336"/>
                  </a:lnTo>
                  <a:lnTo>
                    <a:pt x="124024" y="186641"/>
                  </a:lnTo>
                  <a:lnTo>
                    <a:pt x="217643" y="71551"/>
                  </a:lnTo>
                  <a:lnTo>
                    <a:pt x="275351" y="71551"/>
                  </a:lnTo>
                  <a:lnTo>
                    <a:pt x="275351" y="3835"/>
                  </a:lnTo>
                  <a:lnTo>
                    <a:pt x="240229" y="0"/>
                  </a:lnTo>
                  <a:close/>
                </a:path>
                <a:path w="502920" h="850264">
                  <a:moveTo>
                    <a:pt x="502389" y="797509"/>
                  </a:moveTo>
                  <a:lnTo>
                    <a:pt x="471195" y="800363"/>
                  </a:lnTo>
                  <a:lnTo>
                    <a:pt x="442271" y="803372"/>
                  </a:lnTo>
                  <a:lnTo>
                    <a:pt x="414932" y="805344"/>
                  </a:lnTo>
                  <a:lnTo>
                    <a:pt x="493276" y="805344"/>
                  </a:lnTo>
                  <a:lnTo>
                    <a:pt x="502389" y="797509"/>
                  </a:lnTo>
                  <a:close/>
                </a:path>
                <a:path w="502920" h="850264">
                  <a:moveTo>
                    <a:pt x="275351" y="71551"/>
                  </a:moveTo>
                  <a:lnTo>
                    <a:pt x="217643" y="71551"/>
                  </a:lnTo>
                  <a:lnTo>
                    <a:pt x="217643" y="248335"/>
                  </a:lnTo>
                  <a:lnTo>
                    <a:pt x="372506" y="248335"/>
                  </a:lnTo>
                  <a:lnTo>
                    <a:pt x="372506" y="316090"/>
                  </a:lnTo>
                  <a:lnTo>
                    <a:pt x="219446" y="316090"/>
                  </a:lnTo>
                  <a:lnTo>
                    <a:pt x="218809" y="328552"/>
                  </a:lnTo>
                  <a:lnTo>
                    <a:pt x="218381" y="336402"/>
                  </a:lnTo>
                  <a:lnTo>
                    <a:pt x="217962" y="345788"/>
                  </a:lnTo>
                  <a:lnTo>
                    <a:pt x="217782" y="354952"/>
                  </a:lnTo>
                  <a:lnTo>
                    <a:pt x="217917" y="404281"/>
                  </a:lnTo>
                  <a:lnTo>
                    <a:pt x="218083" y="430544"/>
                  </a:lnTo>
                  <a:lnTo>
                    <a:pt x="218209" y="502940"/>
                  </a:lnTo>
                  <a:lnTo>
                    <a:pt x="217350" y="552234"/>
                  </a:lnTo>
                  <a:lnTo>
                    <a:pt x="220815" y="605022"/>
                  </a:lnTo>
                  <a:lnTo>
                    <a:pt x="233988" y="647338"/>
                  </a:lnTo>
                  <a:lnTo>
                    <a:pt x="255858" y="680312"/>
                  </a:lnTo>
                  <a:lnTo>
                    <a:pt x="285413" y="705071"/>
                  </a:lnTo>
                  <a:lnTo>
                    <a:pt x="321640" y="722746"/>
                  </a:lnTo>
                  <a:lnTo>
                    <a:pt x="363527" y="734466"/>
                  </a:lnTo>
                  <a:lnTo>
                    <a:pt x="401697" y="738095"/>
                  </a:lnTo>
                  <a:lnTo>
                    <a:pt x="421117" y="738009"/>
                  </a:lnTo>
                  <a:lnTo>
                    <a:pt x="440477" y="737666"/>
                  </a:lnTo>
                  <a:lnTo>
                    <a:pt x="474919" y="735938"/>
                  </a:lnTo>
                  <a:lnTo>
                    <a:pt x="492307" y="728435"/>
                  </a:lnTo>
                  <a:lnTo>
                    <a:pt x="497096" y="710201"/>
                  </a:lnTo>
                  <a:lnTo>
                    <a:pt x="493839" y="677265"/>
                  </a:lnTo>
                  <a:lnTo>
                    <a:pt x="434241" y="677265"/>
                  </a:lnTo>
                  <a:lnTo>
                    <a:pt x="405665" y="677196"/>
                  </a:lnTo>
                  <a:lnTo>
                    <a:pt x="340364" y="666163"/>
                  </a:lnTo>
                  <a:lnTo>
                    <a:pt x="287221" y="620607"/>
                  </a:lnTo>
                  <a:lnTo>
                    <a:pt x="276387" y="536984"/>
                  </a:lnTo>
                  <a:lnTo>
                    <a:pt x="276220" y="484133"/>
                  </a:lnTo>
                  <a:lnTo>
                    <a:pt x="276726" y="430544"/>
                  </a:lnTo>
                  <a:lnTo>
                    <a:pt x="277079" y="375907"/>
                  </a:lnTo>
                  <a:lnTo>
                    <a:pt x="430393" y="375907"/>
                  </a:lnTo>
                  <a:lnTo>
                    <a:pt x="430393" y="188709"/>
                  </a:lnTo>
                  <a:lnTo>
                    <a:pt x="275351" y="188709"/>
                  </a:lnTo>
                  <a:lnTo>
                    <a:pt x="275351" y="71551"/>
                  </a:lnTo>
                  <a:close/>
                </a:path>
                <a:path w="502920" h="850264">
                  <a:moveTo>
                    <a:pt x="493741" y="676275"/>
                  </a:moveTo>
                  <a:lnTo>
                    <a:pt x="434241" y="677265"/>
                  </a:lnTo>
                  <a:lnTo>
                    <a:pt x="493839" y="677265"/>
                  </a:lnTo>
                  <a:lnTo>
                    <a:pt x="493741" y="676275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774991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3">
            <a:extLst>
              <a:ext uri="{FF2B5EF4-FFF2-40B4-BE49-F238E27FC236}">
                <a16:creationId xmlns:a16="http://schemas.microsoft.com/office/drawing/2014/main" id="{909A1FF1-430E-4835-B220-3E8FF7DA8335}"/>
              </a:ext>
            </a:extLst>
          </p:cNvPr>
          <p:cNvSpPr/>
          <p:nvPr/>
        </p:nvSpPr>
        <p:spPr>
          <a:xfrm>
            <a:off x="0" y="0"/>
            <a:ext cx="12192000" cy="5345458"/>
          </a:xfrm>
          <a:custGeom>
            <a:avLst/>
            <a:gdLst/>
            <a:ahLst/>
            <a:cxnLst/>
            <a:rect l="l" t="t" r="r" b="b"/>
            <a:pathLst>
              <a:path w="10058400" h="7772400">
                <a:moveTo>
                  <a:pt x="0" y="7772400"/>
                </a:moveTo>
                <a:lnTo>
                  <a:pt x="10058400" y="7772400"/>
                </a:lnTo>
                <a:lnTo>
                  <a:pt x="10058400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rgbClr val="00ABC5">
              <a:alpha val="32000"/>
            </a:srgbClr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324D72B-DFB1-4CE4-8AF9-3ADE1F490C5D}"/>
              </a:ext>
            </a:extLst>
          </p:cNvPr>
          <p:cNvGrpSpPr/>
          <p:nvPr/>
        </p:nvGrpSpPr>
        <p:grpSpPr>
          <a:xfrm>
            <a:off x="1257717" y="5832767"/>
            <a:ext cx="1690619" cy="560162"/>
            <a:chOff x="4510999" y="2331718"/>
            <a:chExt cx="3125078" cy="1035448"/>
          </a:xfrm>
        </p:grpSpPr>
        <p:sp>
          <p:nvSpPr>
            <p:cNvPr id="25" name="object 2">
              <a:extLst>
                <a:ext uri="{FF2B5EF4-FFF2-40B4-BE49-F238E27FC236}">
                  <a16:creationId xmlns:a16="http://schemas.microsoft.com/office/drawing/2014/main" id="{256133D3-BDBD-4BF7-AEE8-7CFF5BAF1C03}"/>
                </a:ext>
              </a:extLst>
            </p:cNvPr>
            <p:cNvSpPr/>
            <p:nvPr userDrawn="1"/>
          </p:nvSpPr>
          <p:spPr>
            <a:xfrm>
              <a:off x="5796399" y="2488961"/>
              <a:ext cx="528955" cy="878205"/>
            </a:xfrm>
            <a:custGeom>
              <a:avLst/>
              <a:gdLst/>
              <a:ahLst/>
              <a:cxnLst/>
              <a:rect l="l" t="t" r="r" b="b"/>
              <a:pathLst>
                <a:path w="528954" h="878204">
                  <a:moveTo>
                    <a:pt x="211715" y="108345"/>
                  </a:moveTo>
                  <a:lnTo>
                    <a:pt x="160156" y="113638"/>
                  </a:lnTo>
                  <a:lnTo>
                    <a:pt x="107784" y="129833"/>
                  </a:lnTo>
                  <a:lnTo>
                    <a:pt x="65466" y="153816"/>
                  </a:lnTo>
                  <a:lnTo>
                    <a:pt x="34810" y="185454"/>
                  </a:lnTo>
                  <a:lnTo>
                    <a:pt x="14535" y="223713"/>
                  </a:lnTo>
                  <a:lnTo>
                    <a:pt x="3359" y="267560"/>
                  </a:lnTo>
                  <a:lnTo>
                    <a:pt x="0" y="315964"/>
                  </a:lnTo>
                  <a:lnTo>
                    <a:pt x="127" y="877749"/>
                  </a:lnTo>
                  <a:lnTo>
                    <a:pt x="184480" y="877749"/>
                  </a:lnTo>
                  <a:lnTo>
                    <a:pt x="184480" y="820218"/>
                  </a:lnTo>
                  <a:lnTo>
                    <a:pt x="60134" y="820218"/>
                  </a:lnTo>
                  <a:lnTo>
                    <a:pt x="59321" y="812610"/>
                  </a:lnTo>
                  <a:lnTo>
                    <a:pt x="58445" y="808102"/>
                  </a:lnTo>
                  <a:lnTo>
                    <a:pt x="58470" y="299975"/>
                  </a:lnTo>
                  <a:lnTo>
                    <a:pt x="58735" y="293266"/>
                  </a:lnTo>
                  <a:lnTo>
                    <a:pt x="80914" y="229880"/>
                  </a:lnTo>
                  <a:lnTo>
                    <a:pt x="111456" y="197268"/>
                  </a:lnTo>
                  <a:lnTo>
                    <a:pt x="151526" y="176547"/>
                  </a:lnTo>
                  <a:lnTo>
                    <a:pt x="198987" y="168809"/>
                  </a:lnTo>
                  <a:lnTo>
                    <a:pt x="363419" y="168809"/>
                  </a:lnTo>
                  <a:lnTo>
                    <a:pt x="357352" y="162586"/>
                  </a:lnTo>
                  <a:lnTo>
                    <a:pt x="310729" y="132348"/>
                  </a:lnTo>
                  <a:lnTo>
                    <a:pt x="262045" y="114424"/>
                  </a:lnTo>
                  <a:lnTo>
                    <a:pt x="211715" y="108345"/>
                  </a:lnTo>
                  <a:close/>
                </a:path>
                <a:path w="528954" h="878204">
                  <a:moveTo>
                    <a:pt x="124396" y="587985"/>
                  </a:moveTo>
                  <a:lnTo>
                    <a:pt x="124396" y="820218"/>
                  </a:lnTo>
                  <a:lnTo>
                    <a:pt x="184480" y="820218"/>
                  </a:lnTo>
                  <a:lnTo>
                    <a:pt x="184480" y="676492"/>
                  </a:lnTo>
                  <a:lnTo>
                    <a:pt x="191554" y="676492"/>
                  </a:lnTo>
                  <a:lnTo>
                    <a:pt x="194043" y="675806"/>
                  </a:lnTo>
                  <a:lnTo>
                    <a:pt x="356461" y="675806"/>
                  </a:lnTo>
                  <a:lnTo>
                    <a:pt x="362050" y="674131"/>
                  </a:lnTo>
                  <a:lnTo>
                    <a:pt x="401443" y="654530"/>
                  </a:lnTo>
                  <a:lnTo>
                    <a:pt x="433255" y="631286"/>
                  </a:lnTo>
                  <a:lnTo>
                    <a:pt x="274612" y="631286"/>
                  </a:lnTo>
                  <a:lnTo>
                    <a:pt x="230492" y="627825"/>
                  </a:lnTo>
                  <a:lnTo>
                    <a:pt x="203954" y="620602"/>
                  </a:lnTo>
                  <a:lnTo>
                    <a:pt x="177753" y="610549"/>
                  </a:lnTo>
                  <a:lnTo>
                    <a:pt x="151398" y="599174"/>
                  </a:lnTo>
                  <a:lnTo>
                    <a:pt x="124396" y="587985"/>
                  </a:lnTo>
                  <a:close/>
                </a:path>
                <a:path w="528954" h="878204">
                  <a:moveTo>
                    <a:pt x="356461" y="675806"/>
                  </a:moveTo>
                  <a:lnTo>
                    <a:pt x="194043" y="675806"/>
                  </a:lnTo>
                  <a:lnTo>
                    <a:pt x="195935" y="676593"/>
                  </a:lnTo>
                  <a:lnTo>
                    <a:pt x="236241" y="688233"/>
                  </a:lnTo>
                  <a:lnTo>
                    <a:pt x="278197" y="691415"/>
                  </a:lnTo>
                  <a:lnTo>
                    <a:pt x="320551" y="686570"/>
                  </a:lnTo>
                  <a:lnTo>
                    <a:pt x="356461" y="675806"/>
                  </a:lnTo>
                  <a:close/>
                </a:path>
                <a:path w="528954" h="878204">
                  <a:moveTo>
                    <a:pt x="413171" y="47088"/>
                  </a:moveTo>
                  <a:lnTo>
                    <a:pt x="198694" y="47088"/>
                  </a:lnTo>
                  <a:lnTo>
                    <a:pt x="235515" y="47167"/>
                  </a:lnTo>
                  <a:lnTo>
                    <a:pt x="271221" y="50585"/>
                  </a:lnTo>
                  <a:lnTo>
                    <a:pt x="318964" y="62897"/>
                  </a:lnTo>
                  <a:lnTo>
                    <a:pt x="362227" y="83283"/>
                  </a:lnTo>
                  <a:lnTo>
                    <a:pt x="399812" y="111136"/>
                  </a:lnTo>
                  <a:lnTo>
                    <a:pt x="430521" y="145848"/>
                  </a:lnTo>
                  <a:lnTo>
                    <a:pt x="453157" y="186812"/>
                  </a:lnTo>
                  <a:lnTo>
                    <a:pt x="466521" y="233420"/>
                  </a:lnTo>
                  <a:lnTo>
                    <a:pt x="469417" y="285065"/>
                  </a:lnTo>
                  <a:lnTo>
                    <a:pt x="468597" y="315964"/>
                  </a:lnTo>
                  <a:lnTo>
                    <a:pt x="468510" y="346616"/>
                  </a:lnTo>
                  <a:lnTo>
                    <a:pt x="468616" y="368375"/>
                  </a:lnTo>
                  <a:lnTo>
                    <a:pt x="468760" y="389155"/>
                  </a:lnTo>
                  <a:lnTo>
                    <a:pt x="468767" y="400395"/>
                  </a:lnTo>
                  <a:lnTo>
                    <a:pt x="461582" y="479147"/>
                  </a:lnTo>
                  <a:lnTo>
                    <a:pt x="445878" y="519844"/>
                  </a:lnTo>
                  <a:lnTo>
                    <a:pt x="422337" y="555803"/>
                  </a:lnTo>
                  <a:lnTo>
                    <a:pt x="392199" y="585976"/>
                  </a:lnTo>
                  <a:lnTo>
                    <a:pt x="356706" y="609313"/>
                  </a:lnTo>
                  <a:lnTo>
                    <a:pt x="317097" y="624766"/>
                  </a:lnTo>
                  <a:lnTo>
                    <a:pt x="274612" y="631286"/>
                  </a:lnTo>
                  <a:lnTo>
                    <a:pt x="433255" y="631286"/>
                  </a:lnTo>
                  <a:lnTo>
                    <a:pt x="468903" y="595574"/>
                  </a:lnTo>
                  <a:lnTo>
                    <a:pt x="494466" y="557083"/>
                  </a:lnTo>
                  <a:lnTo>
                    <a:pt x="512915" y="513160"/>
                  </a:lnTo>
                  <a:lnTo>
                    <a:pt x="522998" y="464237"/>
                  </a:lnTo>
                  <a:lnTo>
                    <a:pt x="527242" y="411006"/>
                  </a:lnTo>
                  <a:lnTo>
                    <a:pt x="528863" y="360417"/>
                  </a:lnTo>
                  <a:lnTo>
                    <a:pt x="528743" y="325975"/>
                  </a:lnTo>
                  <a:lnTo>
                    <a:pt x="526592" y="250343"/>
                  </a:lnTo>
                  <a:lnTo>
                    <a:pt x="520478" y="204854"/>
                  </a:lnTo>
                  <a:lnTo>
                    <a:pt x="507303" y="162750"/>
                  </a:lnTo>
                  <a:lnTo>
                    <a:pt x="487822" y="124474"/>
                  </a:lnTo>
                  <a:lnTo>
                    <a:pt x="462787" y="90469"/>
                  </a:lnTo>
                  <a:lnTo>
                    <a:pt x="432951" y="61177"/>
                  </a:lnTo>
                  <a:lnTo>
                    <a:pt x="413171" y="47088"/>
                  </a:lnTo>
                  <a:close/>
                </a:path>
                <a:path w="528954" h="878204">
                  <a:moveTo>
                    <a:pt x="184480" y="228906"/>
                  </a:moveTo>
                  <a:lnTo>
                    <a:pt x="142120" y="244376"/>
                  </a:lnTo>
                  <a:lnTo>
                    <a:pt x="125603" y="280430"/>
                  </a:lnTo>
                  <a:lnTo>
                    <a:pt x="125063" y="322441"/>
                  </a:lnTo>
                  <a:lnTo>
                    <a:pt x="124815" y="368375"/>
                  </a:lnTo>
                  <a:lnTo>
                    <a:pt x="125076" y="400395"/>
                  </a:lnTo>
                  <a:lnTo>
                    <a:pt x="126517" y="440310"/>
                  </a:lnTo>
                  <a:lnTo>
                    <a:pt x="135822" y="481060"/>
                  </a:lnTo>
                  <a:lnTo>
                    <a:pt x="157343" y="516190"/>
                  </a:lnTo>
                  <a:lnTo>
                    <a:pt x="188369" y="543539"/>
                  </a:lnTo>
                  <a:lnTo>
                    <a:pt x="226190" y="560948"/>
                  </a:lnTo>
                  <a:lnTo>
                    <a:pt x="268097" y="566256"/>
                  </a:lnTo>
                  <a:lnTo>
                    <a:pt x="310110" y="558303"/>
                  </a:lnTo>
                  <a:lnTo>
                    <a:pt x="346499" y="538835"/>
                  </a:lnTo>
                  <a:lnTo>
                    <a:pt x="375187" y="509888"/>
                  </a:lnTo>
                  <a:lnTo>
                    <a:pt x="377303" y="505816"/>
                  </a:lnTo>
                  <a:lnTo>
                    <a:pt x="264337" y="505816"/>
                  </a:lnTo>
                  <a:lnTo>
                    <a:pt x="233874" y="500059"/>
                  </a:lnTo>
                  <a:lnTo>
                    <a:pt x="208908" y="483539"/>
                  </a:lnTo>
                  <a:lnTo>
                    <a:pt x="191782" y="458330"/>
                  </a:lnTo>
                  <a:lnTo>
                    <a:pt x="184835" y="426505"/>
                  </a:lnTo>
                  <a:lnTo>
                    <a:pt x="184335" y="400395"/>
                  </a:lnTo>
                  <a:lnTo>
                    <a:pt x="184451" y="315964"/>
                  </a:lnTo>
                  <a:lnTo>
                    <a:pt x="184480" y="228906"/>
                  </a:lnTo>
                  <a:close/>
                </a:path>
                <a:path w="528954" h="878204">
                  <a:moveTo>
                    <a:pt x="363419" y="168809"/>
                  </a:moveTo>
                  <a:lnTo>
                    <a:pt x="198987" y="168809"/>
                  </a:lnTo>
                  <a:lnTo>
                    <a:pt x="251701" y="175147"/>
                  </a:lnTo>
                  <a:lnTo>
                    <a:pt x="293498" y="190965"/>
                  </a:lnTo>
                  <a:lnTo>
                    <a:pt x="337969" y="248206"/>
                  </a:lnTo>
                  <a:lnTo>
                    <a:pt x="343090" y="292799"/>
                  </a:lnTo>
                  <a:lnTo>
                    <a:pt x="343288" y="392340"/>
                  </a:lnTo>
                  <a:lnTo>
                    <a:pt x="342785" y="425502"/>
                  </a:lnTo>
                  <a:lnTo>
                    <a:pt x="336159" y="457450"/>
                  </a:lnTo>
                  <a:lnTo>
                    <a:pt x="319425" y="482785"/>
                  </a:lnTo>
                  <a:lnTo>
                    <a:pt x="294760" y="499557"/>
                  </a:lnTo>
                  <a:lnTo>
                    <a:pt x="264337" y="505816"/>
                  </a:lnTo>
                  <a:lnTo>
                    <a:pt x="377303" y="505816"/>
                  </a:lnTo>
                  <a:lnTo>
                    <a:pt x="394102" y="473497"/>
                  </a:lnTo>
                  <a:lnTo>
                    <a:pt x="401167" y="431699"/>
                  </a:lnTo>
                  <a:lnTo>
                    <a:pt x="401281" y="411006"/>
                  </a:lnTo>
                  <a:lnTo>
                    <a:pt x="401370" y="261532"/>
                  </a:lnTo>
                  <a:lnTo>
                    <a:pt x="398747" y="232558"/>
                  </a:lnTo>
                  <a:lnTo>
                    <a:pt x="390534" y="205996"/>
                  </a:lnTo>
                  <a:lnTo>
                    <a:pt x="376735" y="182467"/>
                  </a:lnTo>
                  <a:lnTo>
                    <a:pt x="363419" y="168809"/>
                  </a:lnTo>
                  <a:close/>
                </a:path>
                <a:path w="528954" h="878204">
                  <a:moveTo>
                    <a:pt x="280669" y="0"/>
                  </a:moveTo>
                  <a:lnTo>
                    <a:pt x="238129" y="916"/>
                  </a:lnTo>
                  <a:lnTo>
                    <a:pt x="195308" y="9201"/>
                  </a:lnTo>
                  <a:lnTo>
                    <a:pt x="152958" y="25299"/>
                  </a:lnTo>
                  <a:lnTo>
                    <a:pt x="129446" y="42267"/>
                  </a:lnTo>
                  <a:lnTo>
                    <a:pt x="120586" y="49315"/>
                  </a:lnTo>
                  <a:lnTo>
                    <a:pt x="160478" y="48440"/>
                  </a:lnTo>
                  <a:lnTo>
                    <a:pt x="198694" y="47088"/>
                  </a:lnTo>
                  <a:lnTo>
                    <a:pt x="413171" y="47088"/>
                  </a:lnTo>
                  <a:lnTo>
                    <a:pt x="399068" y="37042"/>
                  </a:lnTo>
                  <a:lnTo>
                    <a:pt x="361892" y="18505"/>
                  </a:lnTo>
                  <a:lnTo>
                    <a:pt x="322174" y="6010"/>
                  </a:lnTo>
                  <a:lnTo>
                    <a:pt x="280669" y="0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6" name="object 3">
              <a:extLst>
                <a:ext uri="{FF2B5EF4-FFF2-40B4-BE49-F238E27FC236}">
                  <a16:creationId xmlns:a16="http://schemas.microsoft.com/office/drawing/2014/main" id="{D444ED18-95A9-48B4-8484-8AD18C67090E}"/>
                </a:ext>
              </a:extLst>
            </p:cNvPr>
            <p:cNvSpPr/>
            <p:nvPr userDrawn="1"/>
          </p:nvSpPr>
          <p:spPr>
            <a:xfrm>
              <a:off x="4510999" y="2490091"/>
              <a:ext cx="575945" cy="690880"/>
            </a:xfrm>
            <a:custGeom>
              <a:avLst/>
              <a:gdLst/>
              <a:ahLst/>
              <a:cxnLst/>
              <a:rect l="l" t="t" r="r" b="b"/>
              <a:pathLst>
                <a:path w="575945" h="690880">
                  <a:moveTo>
                    <a:pt x="196673" y="253194"/>
                  </a:moveTo>
                  <a:lnTo>
                    <a:pt x="152510" y="257265"/>
                  </a:lnTo>
                  <a:lnTo>
                    <a:pt x="112791" y="269470"/>
                  </a:lnTo>
                  <a:lnTo>
                    <a:pt x="78090" y="288826"/>
                  </a:lnTo>
                  <a:lnTo>
                    <a:pt x="48983" y="314349"/>
                  </a:lnTo>
                  <a:lnTo>
                    <a:pt x="26045" y="345056"/>
                  </a:lnTo>
                  <a:lnTo>
                    <a:pt x="9852" y="379964"/>
                  </a:lnTo>
                  <a:lnTo>
                    <a:pt x="978" y="418090"/>
                  </a:lnTo>
                  <a:lnTo>
                    <a:pt x="0" y="458451"/>
                  </a:lnTo>
                  <a:lnTo>
                    <a:pt x="7491" y="500062"/>
                  </a:lnTo>
                  <a:lnTo>
                    <a:pt x="24029" y="541941"/>
                  </a:lnTo>
                  <a:lnTo>
                    <a:pt x="49907" y="583494"/>
                  </a:lnTo>
                  <a:lnTo>
                    <a:pt x="81393" y="618670"/>
                  </a:lnTo>
                  <a:lnTo>
                    <a:pt x="117522" y="647222"/>
                  </a:lnTo>
                  <a:lnTo>
                    <a:pt x="157329" y="668897"/>
                  </a:lnTo>
                  <a:lnTo>
                    <a:pt x="199851" y="683448"/>
                  </a:lnTo>
                  <a:lnTo>
                    <a:pt x="244123" y="690623"/>
                  </a:lnTo>
                  <a:lnTo>
                    <a:pt x="289182" y="690172"/>
                  </a:lnTo>
                  <a:lnTo>
                    <a:pt x="334062" y="681846"/>
                  </a:lnTo>
                  <a:lnTo>
                    <a:pt x="377800" y="665395"/>
                  </a:lnTo>
                  <a:lnTo>
                    <a:pt x="419431" y="640569"/>
                  </a:lnTo>
                  <a:lnTo>
                    <a:pt x="433337" y="632429"/>
                  </a:lnTo>
                  <a:lnTo>
                    <a:pt x="436483" y="631642"/>
                  </a:lnTo>
                  <a:lnTo>
                    <a:pt x="250324" y="631642"/>
                  </a:lnTo>
                  <a:lnTo>
                    <a:pt x="202484" y="621885"/>
                  </a:lnTo>
                  <a:lnTo>
                    <a:pt x="155385" y="599739"/>
                  </a:lnTo>
                  <a:lnTo>
                    <a:pt x="118049" y="570780"/>
                  </a:lnTo>
                  <a:lnTo>
                    <a:pt x="88729" y="535745"/>
                  </a:lnTo>
                  <a:lnTo>
                    <a:pt x="68697" y="497094"/>
                  </a:lnTo>
                  <a:lnTo>
                    <a:pt x="59228" y="457288"/>
                  </a:lnTo>
                  <a:lnTo>
                    <a:pt x="61596" y="418789"/>
                  </a:lnTo>
                  <a:lnTo>
                    <a:pt x="77394" y="380339"/>
                  </a:lnTo>
                  <a:lnTo>
                    <a:pt x="103395" y="349219"/>
                  </a:lnTo>
                  <a:lnTo>
                    <a:pt x="137093" y="326352"/>
                  </a:lnTo>
                  <a:lnTo>
                    <a:pt x="175986" y="312662"/>
                  </a:lnTo>
                  <a:lnTo>
                    <a:pt x="217567" y="309074"/>
                  </a:lnTo>
                  <a:lnTo>
                    <a:pt x="363150" y="309074"/>
                  </a:lnTo>
                  <a:lnTo>
                    <a:pt x="342083" y="287638"/>
                  </a:lnTo>
                  <a:lnTo>
                    <a:pt x="302184" y="267519"/>
                  </a:lnTo>
                  <a:lnTo>
                    <a:pt x="276483" y="260990"/>
                  </a:lnTo>
                  <a:lnTo>
                    <a:pt x="250067" y="256599"/>
                  </a:lnTo>
                  <a:lnTo>
                    <a:pt x="223332" y="254087"/>
                  </a:lnTo>
                  <a:lnTo>
                    <a:pt x="196673" y="253194"/>
                  </a:lnTo>
                  <a:close/>
                </a:path>
                <a:path w="575945" h="690880">
                  <a:moveTo>
                    <a:pt x="575341" y="629149"/>
                  </a:moveTo>
                  <a:lnTo>
                    <a:pt x="446452" y="629149"/>
                  </a:lnTo>
                  <a:lnTo>
                    <a:pt x="460073" y="630493"/>
                  </a:lnTo>
                  <a:lnTo>
                    <a:pt x="475501" y="636226"/>
                  </a:lnTo>
                  <a:lnTo>
                    <a:pt x="498360" y="645169"/>
                  </a:lnTo>
                  <a:lnTo>
                    <a:pt x="522647" y="652155"/>
                  </a:lnTo>
                  <a:lnTo>
                    <a:pt x="548310" y="658479"/>
                  </a:lnTo>
                  <a:lnTo>
                    <a:pt x="575298" y="665436"/>
                  </a:lnTo>
                  <a:lnTo>
                    <a:pt x="575341" y="629149"/>
                  </a:lnTo>
                  <a:close/>
                </a:path>
                <a:path w="575945" h="690880">
                  <a:moveTo>
                    <a:pt x="437389" y="537445"/>
                  </a:moveTo>
                  <a:lnTo>
                    <a:pt x="386723" y="588649"/>
                  </a:lnTo>
                  <a:lnTo>
                    <a:pt x="343601" y="614817"/>
                  </a:lnTo>
                  <a:lnTo>
                    <a:pt x="297749" y="629217"/>
                  </a:lnTo>
                  <a:lnTo>
                    <a:pt x="250324" y="631642"/>
                  </a:lnTo>
                  <a:lnTo>
                    <a:pt x="436483" y="631642"/>
                  </a:lnTo>
                  <a:lnTo>
                    <a:pt x="446452" y="629149"/>
                  </a:lnTo>
                  <a:lnTo>
                    <a:pt x="575341" y="629149"/>
                  </a:lnTo>
                  <a:lnTo>
                    <a:pt x="575389" y="588969"/>
                  </a:lnTo>
                  <a:lnTo>
                    <a:pt x="513944" y="588969"/>
                  </a:lnTo>
                  <a:lnTo>
                    <a:pt x="502353" y="583784"/>
                  </a:lnTo>
                  <a:lnTo>
                    <a:pt x="491606" y="579128"/>
                  </a:lnTo>
                  <a:lnTo>
                    <a:pt x="454919" y="554205"/>
                  </a:lnTo>
                  <a:lnTo>
                    <a:pt x="446310" y="545901"/>
                  </a:lnTo>
                  <a:lnTo>
                    <a:pt x="437389" y="537445"/>
                  </a:lnTo>
                  <a:close/>
                </a:path>
                <a:path w="575945" h="690880">
                  <a:moveTo>
                    <a:pt x="431669" y="58985"/>
                  </a:moveTo>
                  <a:lnTo>
                    <a:pt x="225197" y="58985"/>
                  </a:lnTo>
                  <a:lnTo>
                    <a:pt x="277286" y="60085"/>
                  </a:lnTo>
                  <a:lnTo>
                    <a:pt x="325118" y="70057"/>
                  </a:lnTo>
                  <a:lnTo>
                    <a:pt x="367711" y="88381"/>
                  </a:lnTo>
                  <a:lnTo>
                    <a:pt x="404080" y="114534"/>
                  </a:lnTo>
                  <a:lnTo>
                    <a:pt x="433242" y="147995"/>
                  </a:lnTo>
                  <a:lnTo>
                    <a:pt x="454215" y="188242"/>
                  </a:lnTo>
                  <a:lnTo>
                    <a:pt x="466014" y="234753"/>
                  </a:lnTo>
                  <a:lnTo>
                    <a:pt x="469933" y="282702"/>
                  </a:lnTo>
                  <a:lnTo>
                    <a:pt x="470090" y="337358"/>
                  </a:lnTo>
                  <a:lnTo>
                    <a:pt x="469556" y="371002"/>
                  </a:lnTo>
                  <a:lnTo>
                    <a:pt x="469506" y="385007"/>
                  </a:lnTo>
                  <a:lnTo>
                    <a:pt x="470256" y="428352"/>
                  </a:lnTo>
                  <a:lnTo>
                    <a:pt x="483027" y="480089"/>
                  </a:lnTo>
                  <a:lnTo>
                    <a:pt x="509490" y="514235"/>
                  </a:lnTo>
                  <a:lnTo>
                    <a:pt x="515909" y="537233"/>
                  </a:lnTo>
                  <a:lnTo>
                    <a:pt x="516018" y="562025"/>
                  </a:lnTo>
                  <a:lnTo>
                    <a:pt x="513944" y="588969"/>
                  </a:lnTo>
                  <a:lnTo>
                    <a:pt x="575389" y="588969"/>
                  </a:lnTo>
                  <a:lnTo>
                    <a:pt x="575272" y="545901"/>
                  </a:lnTo>
                  <a:lnTo>
                    <a:pt x="574587" y="491954"/>
                  </a:lnTo>
                  <a:lnTo>
                    <a:pt x="559207" y="472790"/>
                  </a:lnTo>
                  <a:lnTo>
                    <a:pt x="544338" y="461799"/>
                  </a:lnTo>
                  <a:lnTo>
                    <a:pt x="534604" y="448387"/>
                  </a:lnTo>
                  <a:lnTo>
                    <a:pt x="529389" y="432460"/>
                  </a:lnTo>
                  <a:lnTo>
                    <a:pt x="528123" y="414547"/>
                  </a:lnTo>
                  <a:lnTo>
                    <a:pt x="528265" y="404013"/>
                  </a:lnTo>
                  <a:lnTo>
                    <a:pt x="528720" y="379680"/>
                  </a:lnTo>
                  <a:lnTo>
                    <a:pt x="528836" y="371002"/>
                  </a:lnTo>
                  <a:lnTo>
                    <a:pt x="529064" y="345056"/>
                  </a:lnTo>
                  <a:lnTo>
                    <a:pt x="528942" y="299070"/>
                  </a:lnTo>
                  <a:lnTo>
                    <a:pt x="528079" y="260801"/>
                  </a:lnTo>
                  <a:lnTo>
                    <a:pt x="522960" y="209579"/>
                  </a:lnTo>
                  <a:lnTo>
                    <a:pt x="510012" y="161368"/>
                  </a:lnTo>
                  <a:lnTo>
                    <a:pt x="487708" y="116931"/>
                  </a:lnTo>
                  <a:lnTo>
                    <a:pt x="454521" y="77032"/>
                  </a:lnTo>
                  <a:lnTo>
                    <a:pt x="431669" y="58985"/>
                  </a:lnTo>
                  <a:close/>
                </a:path>
                <a:path w="575945" h="690880">
                  <a:moveTo>
                    <a:pt x="183223" y="371596"/>
                  </a:moveTo>
                  <a:lnTo>
                    <a:pt x="157127" y="379680"/>
                  </a:lnTo>
                  <a:lnTo>
                    <a:pt x="140245" y="394150"/>
                  </a:lnTo>
                  <a:lnTo>
                    <a:pt x="130704" y="413617"/>
                  </a:lnTo>
                  <a:lnTo>
                    <a:pt x="126632" y="436696"/>
                  </a:lnTo>
                  <a:lnTo>
                    <a:pt x="131050" y="475408"/>
                  </a:lnTo>
                  <a:lnTo>
                    <a:pt x="149040" y="509962"/>
                  </a:lnTo>
                  <a:lnTo>
                    <a:pt x="178077" y="538003"/>
                  </a:lnTo>
                  <a:lnTo>
                    <a:pt x="215641" y="557173"/>
                  </a:lnTo>
                  <a:lnTo>
                    <a:pt x="259208" y="565119"/>
                  </a:lnTo>
                  <a:lnTo>
                    <a:pt x="307484" y="557767"/>
                  </a:lnTo>
                  <a:lnTo>
                    <a:pt x="349957" y="534499"/>
                  </a:lnTo>
                  <a:lnTo>
                    <a:pt x="376471" y="505212"/>
                  </a:lnTo>
                  <a:lnTo>
                    <a:pt x="260619" y="505212"/>
                  </a:lnTo>
                  <a:lnTo>
                    <a:pt x="238405" y="499688"/>
                  </a:lnTo>
                  <a:lnTo>
                    <a:pt x="198173" y="468191"/>
                  </a:lnTo>
                  <a:lnTo>
                    <a:pt x="185344" y="414547"/>
                  </a:lnTo>
                  <a:lnTo>
                    <a:pt x="185054" y="404013"/>
                  </a:lnTo>
                  <a:lnTo>
                    <a:pt x="184517" y="393400"/>
                  </a:lnTo>
                  <a:lnTo>
                    <a:pt x="183223" y="371596"/>
                  </a:lnTo>
                  <a:close/>
                </a:path>
                <a:path w="575945" h="690880">
                  <a:moveTo>
                    <a:pt x="363150" y="309074"/>
                  </a:moveTo>
                  <a:lnTo>
                    <a:pt x="217567" y="309074"/>
                  </a:lnTo>
                  <a:lnTo>
                    <a:pt x="259334" y="316510"/>
                  </a:lnTo>
                  <a:lnTo>
                    <a:pt x="298781" y="335896"/>
                  </a:lnTo>
                  <a:lnTo>
                    <a:pt x="330486" y="371002"/>
                  </a:lnTo>
                  <a:lnTo>
                    <a:pt x="343974" y="410839"/>
                  </a:lnTo>
                  <a:lnTo>
                    <a:pt x="343831" y="436187"/>
                  </a:lnTo>
                  <a:lnTo>
                    <a:pt x="318593" y="482061"/>
                  </a:lnTo>
                  <a:lnTo>
                    <a:pt x="281390" y="503576"/>
                  </a:lnTo>
                  <a:lnTo>
                    <a:pt x="260619" y="505212"/>
                  </a:lnTo>
                  <a:lnTo>
                    <a:pt x="376471" y="505212"/>
                  </a:lnTo>
                  <a:lnTo>
                    <a:pt x="382421" y="498639"/>
                  </a:lnTo>
                  <a:lnTo>
                    <a:pt x="400673" y="453511"/>
                  </a:lnTo>
                  <a:lnTo>
                    <a:pt x="403696" y="405119"/>
                  </a:lnTo>
                  <a:lnTo>
                    <a:pt x="394099" y="359381"/>
                  </a:lnTo>
                  <a:lnTo>
                    <a:pt x="373141" y="319240"/>
                  </a:lnTo>
                  <a:lnTo>
                    <a:pt x="363150" y="309074"/>
                  </a:lnTo>
                  <a:close/>
                </a:path>
                <a:path w="575945" h="690880">
                  <a:moveTo>
                    <a:pt x="372896" y="187754"/>
                  </a:moveTo>
                  <a:lnTo>
                    <a:pt x="215324" y="187754"/>
                  </a:lnTo>
                  <a:lnTo>
                    <a:pt x="254991" y="188144"/>
                  </a:lnTo>
                  <a:lnTo>
                    <a:pt x="294410" y="193703"/>
                  </a:lnTo>
                  <a:lnTo>
                    <a:pt x="331886" y="206545"/>
                  </a:lnTo>
                  <a:lnTo>
                    <a:pt x="367319" y="226605"/>
                  </a:lnTo>
                  <a:lnTo>
                    <a:pt x="400609" y="253816"/>
                  </a:lnTo>
                  <a:lnTo>
                    <a:pt x="388535" y="214088"/>
                  </a:lnTo>
                  <a:lnTo>
                    <a:pt x="372896" y="187754"/>
                  </a:lnTo>
                  <a:close/>
                </a:path>
                <a:path w="575945" h="690880">
                  <a:moveTo>
                    <a:pt x="237550" y="0"/>
                  </a:moveTo>
                  <a:lnTo>
                    <a:pt x="191329" y="3862"/>
                  </a:lnTo>
                  <a:lnTo>
                    <a:pt x="146841" y="13092"/>
                  </a:lnTo>
                  <a:lnTo>
                    <a:pt x="105233" y="27235"/>
                  </a:lnTo>
                  <a:lnTo>
                    <a:pt x="93599" y="77032"/>
                  </a:lnTo>
                  <a:lnTo>
                    <a:pt x="93485" y="194710"/>
                  </a:lnTo>
                  <a:lnTo>
                    <a:pt x="175310" y="189508"/>
                  </a:lnTo>
                  <a:lnTo>
                    <a:pt x="215324" y="187754"/>
                  </a:lnTo>
                  <a:lnTo>
                    <a:pt x="372896" y="187754"/>
                  </a:lnTo>
                  <a:lnTo>
                    <a:pt x="369676" y="182333"/>
                  </a:lnTo>
                  <a:lnTo>
                    <a:pt x="343516" y="158237"/>
                  </a:lnTo>
                  <a:lnTo>
                    <a:pt x="309535" y="141486"/>
                  </a:lnTo>
                  <a:lnTo>
                    <a:pt x="268895" y="132150"/>
                  </a:lnTo>
                  <a:lnTo>
                    <a:pt x="155487" y="132150"/>
                  </a:lnTo>
                  <a:lnTo>
                    <a:pt x="152748" y="94747"/>
                  </a:lnTo>
                  <a:lnTo>
                    <a:pt x="157620" y="74500"/>
                  </a:lnTo>
                  <a:lnTo>
                    <a:pt x="174675" y="65219"/>
                  </a:lnTo>
                  <a:lnTo>
                    <a:pt x="208484" y="60713"/>
                  </a:lnTo>
                  <a:lnTo>
                    <a:pt x="214034" y="60192"/>
                  </a:lnTo>
                  <a:lnTo>
                    <a:pt x="219622" y="59341"/>
                  </a:lnTo>
                  <a:lnTo>
                    <a:pt x="225197" y="58985"/>
                  </a:lnTo>
                  <a:lnTo>
                    <a:pt x="431669" y="58985"/>
                  </a:lnTo>
                  <a:lnTo>
                    <a:pt x="416834" y="47270"/>
                  </a:lnTo>
                  <a:lnTo>
                    <a:pt x="375147" y="25139"/>
                  </a:lnTo>
                  <a:lnTo>
                    <a:pt x="330606" y="10185"/>
                  </a:lnTo>
                  <a:lnTo>
                    <a:pt x="284358" y="1956"/>
                  </a:lnTo>
                  <a:lnTo>
                    <a:pt x="237550" y="0"/>
                  </a:lnTo>
                  <a:close/>
                </a:path>
                <a:path w="575945" h="690880">
                  <a:moveTo>
                    <a:pt x="216038" y="128757"/>
                  </a:moveTo>
                  <a:lnTo>
                    <a:pt x="155487" y="132150"/>
                  </a:lnTo>
                  <a:lnTo>
                    <a:pt x="268895" y="132150"/>
                  </a:lnTo>
                  <a:lnTo>
                    <a:pt x="267215" y="131764"/>
                  </a:lnTo>
                  <a:lnTo>
                    <a:pt x="216038" y="128757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7" name="object 4">
              <a:extLst>
                <a:ext uri="{FF2B5EF4-FFF2-40B4-BE49-F238E27FC236}">
                  <a16:creationId xmlns:a16="http://schemas.microsoft.com/office/drawing/2014/main" id="{88FA0812-5E4E-4573-9D32-5F54B9332ECD}"/>
                </a:ext>
              </a:extLst>
            </p:cNvPr>
            <p:cNvSpPr/>
            <p:nvPr userDrawn="1"/>
          </p:nvSpPr>
          <p:spPr>
            <a:xfrm>
              <a:off x="7106487" y="2489306"/>
              <a:ext cx="529590" cy="692150"/>
            </a:xfrm>
            <a:custGeom>
              <a:avLst/>
              <a:gdLst/>
              <a:ahLst/>
              <a:cxnLst/>
              <a:rect l="l" t="t" r="r" b="b"/>
              <a:pathLst>
                <a:path w="529590" h="692150">
                  <a:moveTo>
                    <a:pt x="251474" y="0"/>
                  </a:moveTo>
                  <a:lnTo>
                    <a:pt x="202950" y="6619"/>
                  </a:lnTo>
                  <a:lnTo>
                    <a:pt x="157541" y="21226"/>
                  </a:lnTo>
                  <a:lnTo>
                    <a:pt x="116269" y="43345"/>
                  </a:lnTo>
                  <a:lnTo>
                    <a:pt x="80153" y="72500"/>
                  </a:lnTo>
                  <a:lnTo>
                    <a:pt x="50214" y="108216"/>
                  </a:lnTo>
                  <a:lnTo>
                    <a:pt x="27473" y="150015"/>
                  </a:lnTo>
                  <a:lnTo>
                    <a:pt x="12951" y="197423"/>
                  </a:lnTo>
                  <a:lnTo>
                    <a:pt x="5478" y="244514"/>
                  </a:lnTo>
                  <a:lnTo>
                    <a:pt x="1379" y="292443"/>
                  </a:lnTo>
                  <a:lnTo>
                    <a:pt x="0" y="340830"/>
                  </a:lnTo>
                  <a:lnTo>
                    <a:pt x="588" y="382730"/>
                  </a:lnTo>
                  <a:lnTo>
                    <a:pt x="2766" y="437441"/>
                  </a:lnTo>
                  <a:lnTo>
                    <a:pt x="8954" y="483959"/>
                  </a:lnTo>
                  <a:lnTo>
                    <a:pt x="21895" y="526870"/>
                  </a:lnTo>
                  <a:lnTo>
                    <a:pt x="40904" y="565765"/>
                  </a:lnTo>
                  <a:lnTo>
                    <a:pt x="65295" y="600237"/>
                  </a:lnTo>
                  <a:lnTo>
                    <a:pt x="94384" y="629879"/>
                  </a:lnTo>
                  <a:lnTo>
                    <a:pt x="127486" y="654284"/>
                  </a:lnTo>
                  <a:lnTo>
                    <a:pt x="163917" y="673044"/>
                  </a:lnTo>
                  <a:lnTo>
                    <a:pt x="202991" y="685752"/>
                  </a:lnTo>
                  <a:lnTo>
                    <a:pt x="244024" y="692001"/>
                  </a:lnTo>
                  <a:lnTo>
                    <a:pt x="286332" y="691384"/>
                  </a:lnTo>
                  <a:lnTo>
                    <a:pt x="329229" y="683492"/>
                  </a:lnTo>
                  <a:lnTo>
                    <a:pt x="372031" y="667920"/>
                  </a:lnTo>
                  <a:lnTo>
                    <a:pt x="396880" y="651984"/>
                  </a:lnTo>
                  <a:lnTo>
                    <a:pt x="402948" y="647715"/>
                  </a:lnTo>
                  <a:lnTo>
                    <a:pt x="297025" y="647715"/>
                  </a:lnTo>
                  <a:lnTo>
                    <a:pt x="246733" y="641688"/>
                  </a:lnTo>
                  <a:lnTo>
                    <a:pt x="199808" y="626670"/>
                  </a:lnTo>
                  <a:lnTo>
                    <a:pt x="157559" y="603643"/>
                  </a:lnTo>
                  <a:lnTo>
                    <a:pt x="121295" y="573589"/>
                  </a:lnTo>
                  <a:lnTo>
                    <a:pt x="92325" y="537491"/>
                  </a:lnTo>
                  <a:lnTo>
                    <a:pt x="71958" y="496331"/>
                  </a:lnTo>
                  <a:lnTo>
                    <a:pt x="61503" y="451093"/>
                  </a:lnTo>
                  <a:lnTo>
                    <a:pt x="58442" y="405478"/>
                  </a:lnTo>
                  <a:lnTo>
                    <a:pt x="58081" y="359556"/>
                  </a:lnTo>
                  <a:lnTo>
                    <a:pt x="58967" y="313499"/>
                  </a:lnTo>
                  <a:lnTo>
                    <a:pt x="59649" y="267477"/>
                  </a:lnTo>
                  <a:lnTo>
                    <a:pt x="65531" y="219421"/>
                  </a:lnTo>
                  <a:lnTo>
                    <a:pt x="81975" y="174567"/>
                  </a:lnTo>
                  <a:lnTo>
                    <a:pt x="107525" y="134704"/>
                  </a:lnTo>
                  <a:lnTo>
                    <a:pt x="140722" y="101624"/>
                  </a:lnTo>
                  <a:lnTo>
                    <a:pt x="180109" y="77115"/>
                  </a:lnTo>
                  <a:lnTo>
                    <a:pt x="224228" y="62968"/>
                  </a:lnTo>
                  <a:lnTo>
                    <a:pt x="274065" y="59865"/>
                  </a:lnTo>
                  <a:lnTo>
                    <a:pt x="432231" y="59865"/>
                  </a:lnTo>
                  <a:lnTo>
                    <a:pt x="427314" y="55187"/>
                  </a:lnTo>
                  <a:lnTo>
                    <a:pt x="389298" y="29907"/>
                  </a:lnTo>
                  <a:lnTo>
                    <a:pt x="347279" y="11823"/>
                  </a:lnTo>
                  <a:lnTo>
                    <a:pt x="302092" y="1843"/>
                  </a:lnTo>
                  <a:lnTo>
                    <a:pt x="251474" y="0"/>
                  </a:lnTo>
                  <a:close/>
                </a:path>
                <a:path w="529590" h="692150">
                  <a:moveTo>
                    <a:pt x="399437" y="640399"/>
                  </a:moveTo>
                  <a:lnTo>
                    <a:pt x="348207" y="645333"/>
                  </a:lnTo>
                  <a:lnTo>
                    <a:pt x="322601" y="647272"/>
                  </a:lnTo>
                  <a:lnTo>
                    <a:pt x="297025" y="647715"/>
                  </a:lnTo>
                  <a:lnTo>
                    <a:pt x="402948" y="647715"/>
                  </a:lnTo>
                  <a:lnTo>
                    <a:pt x="404987" y="646279"/>
                  </a:lnTo>
                  <a:lnTo>
                    <a:pt x="403120" y="644324"/>
                  </a:lnTo>
                  <a:lnTo>
                    <a:pt x="401292" y="642355"/>
                  </a:lnTo>
                  <a:lnTo>
                    <a:pt x="399437" y="640399"/>
                  </a:lnTo>
                  <a:close/>
                </a:path>
                <a:path w="529590" h="692150">
                  <a:moveTo>
                    <a:pt x="265148" y="125656"/>
                  </a:moveTo>
                  <a:lnTo>
                    <a:pt x="221776" y="132283"/>
                  </a:lnTo>
                  <a:lnTo>
                    <a:pt x="184062" y="151331"/>
                  </a:lnTo>
                  <a:lnTo>
                    <a:pt x="154199" y="180723"/>
                  </a:lnTo>
                  <a:lnTo>
                    <a:pt x="134382" y="218381"/>
                  </a:lnTo>
                  <a:lnTo>
                    <a:pt x="126807" y="262231"/>
                  </a:lnTo>
                  <a:lnTo>
                    <a:pt x="125883" y="304809"/>
                  </a:lnTo>
                  <a:lnTo>
                    <a:pt x="125259" y="340830"/>
                  </a:lnTo>
                  <a:lnTo>
                    <a:pt x="125269" y="359556"/>
                  </a:lnTo>
                  <a:lnTo>
                    <a:pt x="128125" y="431370"/>
                  </a:lnTo>
                  <a:lnTo>
                    <a:pt x="139505" y="477169"/>
                  </a:lnTo>
                  <a:lnTo>
                    <a:pt x="162405" y="517438"/>
                  </a:lnTo>
                  <a:lnTo>
                    <a:pt x="200815" y="552473"/>
                  </a:lnTo>
                  <a:lnTo>
                    <a:pt x="245336" y="571856"/>
                  </a:lnTo>
                  <a:lnTo>
                    <a:pt x="294114" y="579758"/>
                  </a:lnTo>
                  <a:lnTo>
                    <a:pt x="345297" y="580354"/>
                  </a:lnTo>
                  <a:lnTo>
                    <a:pt x="389962" y="574206"/>
                  </a:lnTo>
                  <a:lnTo>
                    <a:pt x="430190" y="559202"/>
                  </a:lnTo>
                  <a:lnTo>
                    <a:pt x="464850" y="536008"/>
                  </a:lnTo>
                  <a:lnTo>
                    <a:pt x="477334" y="522296"/>
                  </a:lnTo>
                  <a:lnTo>
                    <a:pt x="329495" y="522296"/>
                  </a:lnTo>
                  <a:lnTo>
                    <a:pt x="284960" y="518810"/>
                  </a:lnTo>
                  <a:lnTo>
                    <a:pt x="244822" y="505737"/>
                  </a:lnTo>
                  <a:lnTo>
                    <a:pt x="204269" y="472339"/>
                  </a:lnTo>
                  <a:lnTo>
                    <a:pt x="187119" y="431370"/>
                  </a:lnTo>
                  <a:lnTo>
                    <a:pt x="185234" y="388075"/>
                  </a:lnTo>
                  <a:lnTo>
                    <a:pt x="184607" y="347418"/>
                  </a:lnTo>
                  <a:lnTo>
                    <a:pt x="184703" y="331443"/>
                  </a:lnTo>
                  <a:lnTo>
                    <a:pt x="186497" y="257952"/>
                  </a:lnTo>
                  <a:lnTo>
                    <a:pt x="198631" y="220783"/>
                  </a:lnTo>
                  <a:lnTo>
                    <a:pt x="262828" y="186003"/>
                  </a:lnTo>
                  <a:lnTo>
                    <a:pt x="377707" y="186003"/>
                  </a:lnTo>
                  <a:lnTo>
                    <a:pt x="375593" y="181920"/>
                  </a:lnTo>
                  <a:lnTo>
                    <a:pt x="345988" y="152264"/>
                  </a:lnTo>
                  <a:lnTo>
                    <a:pt x="308457" y="132805"/>
                  </a:lnTo>
                  <a:lnTo>
                    <a:pt x="265148" y="125656"/>
                  </a:lnTo>
                  <a:close/>
                </a:path>
                <a:path w="529590" h="692150">
                  <a:moveTo>
                    <a:pt x="432231" y="59865"/>
                  </a:moveTo>
                  <a:lnTo>
                    <a:pt x="274065" y="59865"/>
                  </a:lnTo>
                  <a:lnTo>
                    <a:pt x="321839" y="68245"/>
                  </a:lnTo>
                  <a:lnTo>
                    <a:pt x="365763" y="87175"/>
                  </a:lnTo>
                  <a:lnTo>
                    <a:pt x="404054" y="115718"/>
                  </a:lnTo>
                  <a:lnTo>
                    <a:pt x="434924" y="152940"/>
                  </a:lnTo>
                  <a:lnTo>
                    <a:pt x="456587" y="197906"/>
                  </a:lnTo>
                  <a:lnTo>
                    <a:pt x="468888" y="252848"/>
                  </a:lnTo>
                  <a:lnTo>
                    <a:pt x="471721" y="308485"/>
                  </a:lnTo>
                  <a:lnTo>
                    <a:pt x="469337" y="364427"/>
                  </a:lnTo>
                  <a:lnTo>
                    <a:pt x="465985" y="420283"/>
                  </a:lnTo>
                  <a:lnTo>
                    <a:pt x="449885" y="456536"/>
                  </a:lnTo>
                  <a:lnTo>
                    <a:pt x="412839" y="497639"/>
                  </a:lnTo>
                  <a:lnTo>
                    <a:pt x="373699" y="515478"/>
                  </a:lnTo>
                  <a:lnTo>
                    <a:pt x="329495" y="522296"/>
                  </a:lnTo>
                  <a:lnTo>
                    <a:pt x="477334" y="522296"/>
                  </a:lnTo>
                  <a:lnTo>
                    <a:pt x="512954" y="467712"/>
                  </a:lnTo>
                  <a:lnTo>
                    <a:pt x="524139" y="423941"/>
                  </a:lnTo>
                  <a:lnTo>
                    <a:pt x="528055" y="382730"/>
                  </a:lnTo>
                  <a:lnTo>
                    <a:pt x="529246" y="344689"/>
                  </a:lnTo>
                  <a:lnTo>
                    <a:pt x="529145" y="313499"/>
                  </a:lnTo>
                  <a:lnTo>
                    <a:pt x="528088" y="257723"/>
                  </a:lnTo>
                  <a:lnTo>
                    <a:pt x="522628" y="210093"/>
                  </a:lnTo>
                  <a:lnTo>
                    <a:pt x="508984" y="165115"/>
                  </a:lnTo>
                  <a:lnTo>
                    <a:pt x="487993" y="123700"/>
                  </a:lnTo>
                  <a:lnTo>
                    <a:pt x="460491" y="86754"/>
                  </a:lnTo>
                  <a:lnTo>
                    <a:pt x="432231" y="59865"/>
                  </a:lnTo>
                  <a:close/>
                </a:path>
                <a:path w="529590" h="692150">
                  <a:moveTo>
                    <a:pt x="377707" y="186003"/>
                  </a:moveTo>
                  <a:lnTo>
                    <a:pt x="262828" y="186003"/>
                  </a:lnTo>
                  <a:lnTo>
                    <a:pt x="300593" y="195455"/>
                  </a:lnTo>
                  <a:lnTo>
                    <a:pt x="320288" y="209800"/>
                  </a:lnTo>
                  <a:lnTo>
                    <a:pt x="334086" y="227532"/>
                  </a:lnTo>
                  <a:lnTo>
                    <a:pt x="342127" y="248726"/>
                  </a:lnTo>
                  <a:lnTo>
                    <a:pt x="344548" y="273458"/>
                  </a:lnTo>
                  <a:lnTo>
                    <a:pt x="344325" y="301289"/>
                  </a:lnTo>
                  <a:lnTo>
                    <a:pt x="344204" y="399493"/>
                  </a:lnTo>
                  <a:lnTo>
                    <a:pt x="344319" y="463095"/>
                  </a:lnTo>
                  <a:lnTo>
                    <a:pt x="374518" y="454227"/>
                  </a:lnTo>
                  <a:lnTo>
                    <a:pt x="392151" y="442910"/>
                  </a:lnTo>
                  <a:lnTo>
                    <a:pt x="400416" y="425785"/>
                  </a:lnTo>
                  <a:lnTo>
                    <a:pt x="402511" y="399493"/>
                  </a:lnTo>
                  <a:lnTo>
                    <a:pt x="402637" y="359556"/>
                  </a:lnTo>
                  <a:lnTo>
                    <a:pt x="402645" y="292443"/>
                  </a:lnTo>
                  <a:lnTo>
                    <a:pt x="402447" y="263374"/>
                  </a:lnTo>
                  <a:lnTo>
                    <a:pt x="395129" y="219662"/>
                  </a:lnTo>
                  <a:lnTo>
                    <a:pt x="377707" y="186003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8" name="object 5">
              <a:extLst>
                <a:ext uri="{FF2B5EF4-FFF2-40B4-BE49-F238E27FC236}">
                  <a16:creationId xmlns:a16="http://schemas.microsoft.com/office/drawing/2014/main" id="{70DA12F6-3A9A-4CED-B5D3-FB03D0DE11AA}"/>
                </a:ext>
              </a:extLst>
            </p:cNvPr>
            <p:cNvSpPr/>
            <p:nvPr userDrawn="1"/>
          </p:nvSpPr>
          <p:spPr>
            <a:xfrm>
              <a:off x="6449873" y="2490417"/>
              <a:ext cx="527050" cy="690880"/>
            </a:xfrm>
            <a:custGeom>
              <a:avLst/>
              <a:gdLst/>
              <a:ahLst/>
              <a:cxnLst/>
              <a:rect l="l" t="t" r="r" b="b"/>
              <a:pathLst>
                <a:path w="527050" h="690880">
                  <a:moveTo>
                    <a:pt x="203535" y="106817"/>
                  </a:moveTo>
                  <a:lnTo>
                    <a:pt x="156096" y="111190"/>
                  </a:lnTo>
                  <a:lnTo>
                    <a:pt x="112577" y="124760"/>
                  </a:lnTo>
                  <a:lnTo>
                    <a:pt x="74500" y="146905"/>
                  </a:lnTo>
                  <a:lnTo>
                    <a:pt x="43385" y="177006"/>
                  </a:lnTo>
                  <a:lnTo>
                    <a:pt x="20753" y="214441"/>
                  </a:lnTo>
                  <a:lnTo>
                    <a:pt x="8124" y="258590"/>
                  </a:lnTo>
                  <a:lnTo>
                    <a:pt x="1990" y="313152"/>
                  </a:lnTo>
                  <a:lnTo>
                    <a:pt x="0" y="368613"/>
                  </a:lnTo>
                  <a:lnTo>
                    <a:pt x="2481" y="423964"/>
                  </a:lnTo>
                  <a:lnTo>
                    <a:pt x="9763" y="478198"/>
                  </a:lnTo>
                  <a:lnTo>
                    <a:pt x="22351" y="524704"/>
                  </a:lnTo>
                  <a:lnTo>
                    <a:pt x="41762" y="566201"/>
                  </a:lnTo>
                  <a:lnTo>
                    <a:pt x="67309" y="602340"/>
                  </a:lnTo>
                  <a:lnTo>
                    <a:pt x="98307" y="632777"/>
                  </a:lnTo>
                  <a:lnTo>
                    <a:pt x="134071" y="657162"/>
                  </a:lnTo>
                  <a:lnTo>
                    <a:pt x="173916" y="675150"/>
                  </a:lnTo>
                  <a:lnTo>
                    <a:pt x="217157" y="686392"/>
                  </a:lnTo>
                  <a:lnTo>
                    <a:pt x="263107" y="690542"/>
                  </a:lnTo>
                  <a:lnTo>
                    <a:pt x="311083" y="687253"/>
                  </a:lnTo>
                  <a:lnTo>
                    <a:pt x="353022" y="676803"/>
                  </a:lnTo>
                  <a:lnTo>
                    <a:pt x="392570" y="658621"/>
                  </a:lnTo>
                  <a:lnTo>
                    <a:pt x="428779" y="633697"/>
                  </a:lnTo>
                  <a:lnTo>
                    <a:pt x="431527" y="631055"/>
                  </a:lnTo>
                  <a:lnTo>
                    <a:pt x="250440" y="631055"/>
                  </a:lnTo>
                  <a:lnTo>
                    <a:pt x="203381" y="619863"/>
                  </a:lnTo>
                  <a:lnTo>
                    <a:pt x="161204" y="600868"/>
                  </a:lnTo>
                  <a:lnTo>
                    <a:pt x="125115" y="574799"/>
                  </a:lnTo>
                  <a:lnTo>
                    <a:pt x="96319" y="542383"/>
                  </a:lnTo>
                  <a:lnTo>
                    <a:pt x="76021" y="504348"/>
                  </a:lnTo>
                  <a:lnTo>
                    <a:pt x="65427" y="461421"/>
                  </a:lnTo>
                  <a:lnTo>
                    <a:pt x="61904" y="415047"/>
                  </a:lnTo>
                  <a:lnTo>
                    <a:pt x="61401" y="368613"/>
                  </a:lnTo>
                  <a:lnTo>
                    <a:pt x="62630" y="321413"/>
                  </a:lnTo>
                  <a:lnTo>
                    <a:pt x="64322" y="274617"/>
                  </a:lnTo>
                  <a:lnTo>
                    <a:pt x="83842" y="228706"/>
                  </a:lnTo>
                  <a:lnTo>
                    <a:pt x="112481" y="198385"/>
                  </a:lnTo>
                  <a:lnTo>
                    <a:pt x="148684" y="178406"/>
                  </a:lnTo>
                  <a:lnTo>
                    <a:pt x="189459" y="168707"/>
                  </a:lnTo>
                  <a:lnTo>
                    <a:pt x="367945" y="168707"/>
                  </a:lnTo>
                  <a:lnTo>
                    <a:pt x="350745" y="154114"/>
                  </a:lnTo>
                  <a:lnTo>
                    <a:pt x="320559" y="135538"/>
                  </a:lnTo>
                  <a:lnTo>
                    <a:pt x="288174" y="121770"/>
                  </a:lnTo>
                  <a:lnTo>
                    <a:pt x="253374" y="112260"/>
                  </a:lnTo>
                  <a:lnTo>
                    <a:pt x="203535" y="106817"/>
                  </a:lnTo>
                  <a:close/>
                </a:path>
                <a:path w="527050" h="690880">
                  <a:moveTo>
                    <a:pt x="516470" y="501434"/>
                  </a:moveTo>
                  <a:lnTo>
                    <a:pt x="425082" y="501434"/>
                  </a:lnTo>
                  <a:lnTo>
                    <a:pt x="450262" y="503839"/>
                  </a:lnTo>
                  <a:lnTo>
                    <a:pt x="448700" y="509821"/>
                  </a:lnTo>
                  <a:lnTo>
                    <a:pt x="419628" y="557411"/>
                  </a:lnTo>
                  <a:lnTo>
                    <a:pt x="382616" y="590636"/>
                  </a:lnTo>
                  <a:lnTo>
                    <a:pt x="339410" y="615517"/>
                  </a:lnTo>
                  <a:lnTo>
                    <a:pt x="294016" y="629756"/>
                  </a:lnTo>
                  <a:lnTo>
                    <a:pt x="250440" y="631055"/>
                  </a:lnTo>
                  <a:lnTo>
                    <a:pt x="431527" y="631055"/>
                  </a:lnTo>
                  <a:lnTo>
                    <a:pt x="460700" y="603020"/>
                  </a:lnTo>
                  <a:lnTo>
                    <a:pt x="487387" y="567580"/>
                  </a:lnTo>
                  <a:lnTo>
                    <a:pt x="507891" y="528369"/>
                  </a:lnTo>
                  <a:lnTo>
                    <a:pt x="516470" y="501434"/>
                  </a:lnTo>
                  <a:close/>
                </a:path>
                <a:path w="527050" h="690880">
                  <a:moveTo>
                    <a:pt x="184946" y="228643"/>
                  </a:moveTo>
                  <a:lnTo>
                    <a:pt x="143556" y="242697"/>
                  </a:lnTo>
                  <a:lnTo>
                    <a:pt x="127111" y="280230"/>
                  </a:lnTo>
                  <a:lnTo>
                    <a:pt x="125914" y="355103"/>
                  </a:lnTo>
                  <a:lnTo>
                    <a:pt x="126175" y="392530"/>
                  </a:lnTo>
                  <a:lnTo>
                    <a:pt x="134597" y="471495"/>
                  </a:lnTo>
                  <a:lnTo>
                    <a:pt x="151752" y="506533"/>
                  </a:lnTo>
                  <a:lnTo>
                    <a:pt x="178770" y="534468"/>
                  </a:lnTo>
                  <a:lnTo>
                    <a:pt x="215553" y="554754"/>
                  </a:lnTo>
                  <a:lnTo>
                    <a:pt x="254478" y="564933"/>
                  </a:lnTo>
                  <a:lnTo>
                    <a:pt x="292057" y="564287"/>
                  </a:lnTo>
                  <a:lnTo>
                    <a:pt x="327051" y="552069"/>
                  </a:lnTo>
                  <a:lnTo>
                    <a:pt x="358225" y="527537"/>
                  </a:lnTo>
                  <a:lnTo>
                    <a:pt x="379598" y="510469"/>
                  </a:lnTo>
                  <a:lnTo>
                    <a:pt x="395042" y="505046"/>
                  </a:lnTo>
                  <a:lnTo>
                    <a:pt x="269637" y="505046"/>
                  </a:lnTo>
                  <a:lnTo>
                    <a:pt x="244802" y="502150"/>
                  </a:lnTo>
                  <a:lnTo>
                    <a:pt x="219646" y="489434"/>
                  </a:lnTo>
                  <a:lnTo>
                    <a:pt x="200861" y="469235"/>
                  </a:lnTo>
                  <a:lnTo>
                    <a:pt x="189089" y="442478"/>
                  </a:lnTo>
                  <a:lnTo>
                    <a:pt x="184972" y="410088"/>
                  </a:lnTo>
                  <a:lnTo>
                    <a:pt x="184946" y="228643"/>
                  </a:lnTo>
                  <a:close/>
                </a:path>
                <a:path w="527050" h="690880">
                  <a:moveTo>
                    <a:pt x="441197" y="442489"/>
                  </a:moveTo>
                  <a:lnTo>
                    <a:pt x="399137" y="442662"/>
                  </a:lnTo>
                  <a:lnTo>
                    <a:pt x="350720" y="443375"/>
                  </a:lnTo>
                  <a:lnTo>
                    <a:pt x="342731" y="451439"/>
                  </a:lnTo>
                  <a:lnTo>
                    <a:pt x="338197" y="457827"/>
                  </a:lnTo>
                  <a:lnTo>
                    <a:pt x="316641" y="482614"/>
                  </a:lnTo>
                  <a:lnTo>
                    <a:pt x="293685" y="498443"/>
                  </a:lnTo>
                  <a:lnTo>
                    <a:pt x="269637" y="505046"/>
                  </a:lnTo>
                  <a:lnTo>
                    <a:pt x="395042" y="505046"/>
                  </a:lnTo>
                  <a:lnTo>
                    <a:pt x="401705" y="502706"/>
                  </a:lnTo>
                  <a:lnTo>
                    <a:pt x="425082" y="501434"/>
                  </a:lnTo>
                  <a:lnTo>
                    <a:pt x="516470" y="501434"/>
                  </a:lnTo>
                  <a:lnTo>
                    <a:pt x="521266" y="486374"/>
                  </a:lnTo>
                  <a:lnTo>
                    <a:pt x="526564" y="442587"/>
                  </a:lnTo>
                  <a:lnTo>
                    <a:pt x="441197" y="442489"/>
                  </a:lnTo>
                  <a:close/>
                </a:path>
                <a:path w="527050" h="690880">
                  <a:moveTo>
                    <a:pt x="367945" y="168707"/>
                  </a:moveTo>
                  <a:lnTo>
                    <a:pt x="189459" y="168707"/>
                  </a:lnTo>
                  <a:lnTo>
                    <a:pt x="231818" y="169224"/>
                  </a:lnTo>
                  <a:lnTo>
                    <a:pt x="272769" y="179894"/>
                  </a:lnTo>
                  <a:lnTo>
                    <a:pt x="309323" y="200653"/>
                  </a:lnTo>
                  <a:lnTo>
                    <a:pt x="338489" y="231437"/>
                  </a:lnTo>
                  <a:lnTo>
                    <a:pt x="342896" y="237901"/>
                  </a:lnTo>
                  <a:lnTo>
                    <a:pt x="351050" y="245890"/>
                  </a:lnTo>
                  <a:lnTo>
                    <a:pt x="357616" y="246029"/>
                  </a:lnTo>
                  <a:lnTo>
                    <a:pt x="441158" y="246782"/>
                  </a:lnTo>
                  <a:lnTo>
                    <a:pt x="524405" y="246677"/>
                  </a:lnTo>
                  <a:lnTo>
                    <a:pt x="522506" y="204050"/>
                  </a:lnTo>
                  <a:lnTo>
                    <a:pt x="519785" y="194823"/>
                  </a:lnTo>
                  <a:lnTo>
                    <a:pt x="456752" y="194823"/>
                  </a:lnTo>
                  <a:lnTo>
                    <a:pt x="433298" y="191668"/>
                  </a:lnTo>
                  <a:lnTo>
                    <a:pt x="411441" y="189535"/>
                  </a:lnTo>
                  <a:lnTo>
                    <a:pt x="392790" y="185852"/>
                  </a:lnTo>
                  <a:lnTo>
                    <a:pt x="378952" y="178046"/>
                  </a:lnTo>
                  <a:lnTo>
                    <a:pt x="367945" y="168707"/>
                  </a:lnTo>
                  <a:close/>
                </a:path>
                <a:path w="527050" h="690880">
                  <a:moveTo>
                    <a:pt x="408850" y="42018"/>
                  </a:moveTo>
                  <a:lnTo>
                    <a:pt x="222970" y="42018"/>
                  </a:lnTo>
                  <a:lnTo>
                    <a:pt x="269686" y="47414"/>
                  </a:lnTo>
                  <a:lnTo>
                    <a:pt x="315972" y="60470"/>
                  </a:lnTo>
                  <a:lnTo>
                    <a:pt x="360100" y="80796"/>
                  </a:lnTo>
                  <a:lnTo>
                    <a:pt x="398335" y="108763"/>
                  </a:lnTo>
                  <a:lnTo>
                    <a:pt x="430583" y="146171"/>
                  </a:lnTo>
                  <a:lnTo>
                    <a:pt x="456752" y="194823"/>
                  </a:lnTo>
                  <a:lnTo>
                    <a:pt x="519785" y="194823"/>
                  </a:lnTo>
                  <a:lnTo>
                    <a:pt x="509927" y="161397"/>
                  </a:lnTo>
                  <a:lnTo>
                    <a:pt x="488099" y="120438"/>
                  </a:lnTo>
                  <a:lnTo>
                    <a:pt x="458456" y="82894"/>
                  </a:lnTo>
                  <a:lnTo>
                    <a:pt x="422429" y="50485"/>
                  </a:lnTo>
                  <a:lnTo>
                    <a:pt x="408850" y="42018"/>
                  </a:lnTo>
                  <a:close/>
                </a:path>
                <a:path w="527050" h="690880">
                  <a:moveTo>
                    <a:pt x="285564" y="0"/>
                  </a:moveTo>
                  <a:lnTo>
                    <a:pt x="233553" y="1628"/>
                  </a:lnTo>
                  <a:lnTo>
                    <a:pt x="186253" y="11970"/>
                  </a:lnTo>
                  <a:lnTo>
                    <a:pt x="148995" y="30155"/>
                  </a:lnTo>
                  <a:lnTo>
                    <a:pt x="127111" y="55313"/>
                  </a:lnTo>
                  <a:lnTo>
                    <a:pt x="175540" y="44559"/>
                  </a:lnTo>
                  <a:lnTo>
                    <a:pt x="222970" y="42018"/>
                  </a:lnTo>
                  <a:lnTo>
                    <a:pt x="408850" y="42018"/>
                  </a:lnTo>
                  <a:lnTo>
                    <a:pt x="381450" y="24932"/>
                  </a:lnTo>
                  <a:lnTo>
                    <a:pt x="336953" y="7955"/>
                  </a:lnTo>
                  <a:lnTo>
                    <a:pt x="285564" y="0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9" name="object 6">
              <a:extLst>
                <a:ext uri="{FF2B5EF4-FFF2-40B4-BE49-F238E27FC236}">
                  <a16:creationId xmlns:a16="http://schemas.microsoft.com/office/drawing/2014/main" id="{6A917354-52E4-4BB1-894C-FBD2D9788423}"/>
                </a:ext>
              </a:extLst>
            </p:cNvPr>
            <p:cNvSpPr/>
            <p:nvPr userDrawn="1"/>
          </p:nvSpPr>
          <p:spPr>
            <a:xfrm>
              <a:off x="5182047" y="2331718"/>
              <a:ext cx="502920" cy="850265"/>
            </a:xfrm>
            <a:custGeom>
              <a:avLst/>
              <a:gdLst/>
              <a:ahLst/>
              <a:cxnLst/>
              <a:rect l="l" t="t" r="r" b="b"/>
              <a:pathLst>
                <a:path w="502920" h="850264">
                  <a:moveTo>
                    <a:pt x="240229" y="0"/>
                  </a:moveTo>
                  <a:lnTo>
                    <a:pt x="209588" y="4345"/>
                  </a:lnTo>
                  <a:lnTo>
                    <a:pt x="182790" y="18903"/>
                  </a:lnTo>
                  <a:lnTo>
                    <a:pt x="159197" y="45707"/>
                  </a:lnTo>
                  <a:lnTo>
                    <a:pt x="132275" y="84666"/>
                  </a:lnTo>
                  <a:lnTo>
                    <a:pt x="103451" y="122458"/>
                  </a:lnTo>
                  <a:lnTo>
                    <a:pt x="72654" y="158523"/>
                  </a:lnTo>
                  <a:lnTo>
                    <a:pt x="39817" y="192303"/>
                  </a:lnTo>
                  <a:lnTo>
                    <a:pt x="9929" y="235211"/>
                  </a:lnTo>
                  <a:lnTo>
                    <a:pt x="0" y="280870"/>
                  </a:lnTo>
                  <a:lnTo>
                    <a:pt x="141" y="316090"/>
                  </a:lnTo>
                  <a:lnTo>
                    <a:pt x="266" y="336402"/>
                  </a:lnTo>
                  <a:lnTo>
                    <a:pt x="663" y="377533"/>
                  </a:lnTo>
                  <a:lnTo>
                    <a:pt x="94618" y="377533"/>
                  </a:lnTo>
                  <a:lnTo>
                    <a:pt x="94392" y="433398"/>
                  </a:lnTo>
                  <a:lnTo>
                    <a:pt x="94068" y="484133"/>
                  </a:lnTo>
                  <a:lnTo>
                    <a:pt x="94050" y="543018"/>
                  </a:lnTo>
                  <a:lnTo>
                    <a:pt x="94910" y="597268"/>
                  </a:lnTo>
                  <a:lnTo>
                    <a:pt x="100235" y="642993"/>
                  </a:lnTo>
                  <a:lnTo>
                    <a:pt x="113120" y="685468"/>
                  </a:lnTo>
                  <a:lnTo>
                    <a:pt x="132722" y="724194"/>
                  </a:lnTo>
                  <a:lnTo>
                    <a:pt x="158199" y="758675"/>
                  </a:lnTo>
                  <a:lnTo>
                    <a:pt x="188705" y="788410"/>
                  </a:lnTo>
                  <a:lnTo>
                    <a:pt x="223399" y="812903"/>
                  </a:lnTo>
                  <a:lnTo>
                    <a:pt x="261436" y="831654"/>
                  </a:lnTo>
                  <a:lnTo>
                    <a:pt x="301974" y="844166"/>
                  </a:lnTo>
                  <a:lnTo>
                    <a:pt x="344170" y="849941"/>
                  </a:lnTo>
                  <a:lnTo>
                    <a:pt x="387179" y="848479"/>
                  </a:lnTo>
                  <a:lnTo>
                    <a:pt x="430158" y="839283"/>
                  </a:lnTo>
                  <a:lnTo>
                    <a:pt x="472265" y="821855"/>
                  </a:lnTo>
                  <a:lnTo>
                    <a:pt x="493276" y="805344"/>
                  </a:lnTo>
                  <a:lnTo>
                    <a:pt x="414932" y="805344"/>
                  </a:lnTo>
                  <a:lnTo>
                    <a:pt x="388496" y="805091"/>
                  </a:lnTo>
                  <a:lnTo>
                    <a:pt x="340469" y="798068"/>
                  </a:lnTo>
                  <a:lnTo>
                    <a:pt x="295227" y="783806"/>
                  </a:lnTo>
                  <a:lnTo>
                    <a:pt x="254022" y="762552"/>
                  </a:lnTo>
                  <a:lnTo>
                    <a:pt x="218106" y="734557"/>
                  </a:lnTo>
                  <a:lnTo>
                    <a:pt x="188731" y="700068"/>
                  </a:lnTo>
                  <a:lnTo>
                    <a:pt x="167150" y="659335"/>
                  </a:lnTo>
                  <a:lnTo>
                    <a:pt x="154615" y="612607"/>
                  </a:lnTo>
                  <a:lnTo>
                    <a:pt x="152377" y="560133"/>
                  </a:lnTo>
                  <a:lnTo>
                    <a:pt x="154322" y="512070"/>
                  </a:lnTo>
                  <a:lnTo>
                    <a:pt x="154581" y="484133"/>
                  </a:lnTo>
                  <a:lnTo>
                    <a:pt x="154680" y="453617"/>
                  </a:lnTo>
                  <a:lnTo>
                    <a:pt x="154335" y="414961"/>
                  </a:lnTo>
                  <a:lnTo>
                    <a:pt x="153626" y="365612"/>
                  </a:lnTo>
                  <a:lnTo>
                    <a:pt x="153254" y="315531"/>
                  </a:lnTo>
                  <a:lnTo>
                    <a:pt x="56327" y="315531"/>
                  </a:lnTo>
                  <a:lnTo>
                    <a:pt x="58137" y="299384"/>
                  </a:lnTo>
                  <a:lnTo>
                    <a:pt x="59307" y="284207"/>
                  </a:lnTo>
                  <a:lnTo>
                    <a:pt x="94850" y="223336"/>
                  </a:lnTo>
                  <a:lnTo>
                    <a:pt x="124024" y="186641"/>
                  </a:lnTo>
                  <a:lnTo>
                    <a:pt x="217643" y="71551"/>
                  </a:lnTo>
                  <a:lnTo>
                    <a:pt x="275351" y="71551"/>
                  </a:lnTo>
                  <a:lnTo>
                    <a:pt x="275351" y="3835"/>
                  </a:lnTo>
                  <a:lnTo>
                    <a:pt x="240229" y="0"/>
                  </a:lnTo>
                  <a:close/>
                </a:path>
                <a:path w="502920" h="850264">
                  <a:moveTo>
                    <a:pt x="502389" y="797509"/>
                  </a:moveTo>
                  <a:lnTo>
                    <a:pt x="471195" y="800363"/>
                  </a:lnTo>
                  <a:lnTo>
                    <a:pt x="442271" y="803372"/>
                  </a:lnTo>
                  <a:lnTo>
                    <a:pt x="414932" y="805344"/>
                  </a:lnTo>
                  <a:lnTo>
                    <a:pt x="493276" y="805344"/>
                  </a:lnTo>
                  <a:lnTo>
                    <a:pt x="502389" y="797509"/>
                  </a:lnTo>
                  <a:close/>
                </a:path>
                <a:path w="502920" h="850264">
                  <a:moveTo>
                    <a:pt x="275351" y="71551"/>
                  </a:moveTo>
                  <a:lnTo>
                    <a:pt x="217643" y="71551"/>
                  </a:lnTo>
                  <a:lnTo>
                    <a:pt x="217643" y="248335"/>
                  </a:lnTo>
                  <a:lnTo>
                    <a:pt x="372506" y="248335"/>
                  </a:lnTo>
                  <a:lnTo>
                    <a:pt x="372506" y="316090"/>
                  </a:lnTo>
                  <a:lnTo>
                    <a:pt x="219446" y="316090"/>
                  </a:lnTo>
                  <a:lnTo>
                    <a:pt x="218809" y="328552"/>
                  </a:lnTo>
                  <a:lnTo>
                    <a:pt x="218381" y="336402"/>
                  </a:lnTo>
                  <a:lnTo>
                    <a:pt x="217962" y="345788"/>
                  </a:lnTo>
                  <a:lnTo>
                    <a:pt x="217782" y="354952"/>
                  </a:lnTo>
                  <a:lnTo>
                    <a:pt x="217917" y="404281"/>
                  </a:lnTo>
                  <a:lnTo>
                    <a:pt x="218083" y="430544"/>
                  </a:lnTo>
                  <a:lnTo>
                    <a:pt x="218209" y="502940"/>
                  </a:lnTo>
                  <a:lnTo>
                    <a:pt x="217350" y="552234"/>
                  </a:lnTo>
                  <a:lnTo>
                    <a:pt x="220815" y="605022"/>
                  </a:lnTo>
                  <a:lnTo>
                    <a:pt x="233988" y="647338"/>
                  </a:lnTo>
                  <a:lnTo>
                    <a:pt x="255858" y="680312"/>
                  </a:lnTo>
                  <a:lnTo>
                    <a:pt x="285413" y="705071"/>
                  </a:lnTo>
                  <a:lnTo>
                    <a:pt x="321640" y="722746"/>
                  </a:lnTo>
                  <a:lnTo>
                    <a:pt x="363527" y="734466"/>
                  </a:lnTo>
                  <a:lnTo>
                    <a:pt x="401697" y="738095"/>
                  </a:lnTo>
                  <a:lnTo>
                    <a:pt x="421117" y="738009"/>
                  </a:lnTo>
                  <a:lnTo>
                    <a:pt x="440477" y="737666"/>
                  </a:lnTo>
                  <a:lnTo>
                    <a:pt x="474919" y="735938"/>
                  </a:lnTo>
                  <a:lnTo>
                    <a:pt x="492307" y="728435"/>
                  </a:lnTo>
                  <a:lnTo>
                    <a:pt x="497096" y="710201"/>
                  </a:lnTo>
                  <a:lnTo>
                    <a:pt x="493839" y="677265"/>
                  </a:lnTo>
                  <a:lnTo>
                    <a:pt x="434241" y="677265"/>
                  </a:lnTo>
                  <a:lnTo>
                    <a:pt x="405665" y="677196"/>
                  </a:lnTo>
                  <a:lnTo>
                    <a:pt x="340364" y="666163"/>
                  </a:lnTo>
                  <a:lnTo>
                    <a:pt x="287221" y="620607"/>
                  </a:lnTo>
                  <a:lnTo>
                    <a:pt x="276387" y="536984"/>
                  </a:lnTo>
                  <a:lnTo>
                    <a:pt x="276220" y="484133"/>
                  </a:lnTo>
                  <a:lnTo>
                    <a:pt x="276726" y="430544"/>
                  </a:lnTo>
                  <a:lnTo>
                    <a:pt x="277079" y="375907"/>
                  </a:lnTo>
                  <a:lnTo>
                    <a:pt x="430393" y="375907"/>
                  </a:lnTo>
                  <a:lnTo>
                    <a:pt x="430393" y="188709"/>
                  </a:lnTo>
                  <a:lnTo>
                    <a:pt x="275351" y="188709"/>
                  </a:lnTo>
                  <a:lnTo>
                    <a:pt x="275351" y="71551"/>
                  </a:lnTo>
                  <a:close/>
                </a:path>
                <a:path w="502920" h="850264">
                  <a:moveTo>
                    <a:pt x="493741" y="676275"/>
                  </a:moveTo>
                  <a:lnTo>
                    <a:pt x="434241" y="677265"/>
                  </a:lnTo>
                  <a:lnTo>
                    <a:pt x="493839" y="677265"/>
                  </a:lnTo>
                  <a:lnTo>
                    <a:pt x="493741" y="676275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1FC774C-CAED-48DC-A460-E3F046EB44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718" y="1133475"/>
            <a:ext cx="6400383" cy="914400"/>
          </a:xfrm>
        </p:spPr>
        <p:txBody>
          <a:bodyPr>
            <a:noAutofit/>
          </a:bodyPr>
          <a:lstStyle>
            <a:lvl1pPr marL="0" indent="0">
              <a:lnSpc>
                <a:spcPts val="5800"/>
              </a:lnSpc>
              <a:buNone/>
              <a:defRPr sz="5400" b="1">
                <a:solidFill>
                  <a:schemeClr val="bg1">
                    <a:alpha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ENTER PRESENTATION TITLE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75002C22-2BDB-4341-A831-6C8F665C23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04926" y="3543302"/>
            <a:ext cx="6353175" cy="67627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ENTER SUBHEADER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528E69-D322-4F0D-ADCD-4CFF068CA21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534545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320319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oup of clouds in the sky&#10;&#10;Description generated with very high confidence">
            <a:extLst>
              <a:ext uri="{FF2B5EF4-FFF2-40B4-BE49-F238E27FC236}">
                <a16:creationId xmlns:a16="http://schemas.microsoft.com/office/drawing/2014/main" id="{8CB15897-3A72-447A-AD72-0B292E75E1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345458"/>
          </a:xfrm>
          <a:prstGeom prst="rect">
            <a:avLst/>
          </a:prstGeom>
        </p:spPr>
      </p:pic>
      <p:sp>
        <p:nvSpPr>
          <p:cNvPr id="24" name="object 3">
            <a:extLst>
              <a:ext uri="{FF2B5EF4-FFF2-40B4-BE49-F238E27FC236}">
                <a16:creationId xmlns:a16="http://schemas.microsoft.com/office/drawing/2014/main" id="{909A1FF1-430E-4835-B220-3E8FF7DA8335}"/>
              </a:ext>
            </a:extLst>
          </p:cNvPr>
          <p:cNvSpPr/>
          <p:nvPr/>
        </p:nvSpPr>
        <p:spPr>
          <a:xfrm>
            <a:off x="0" y="0"/>
            <a:ext cx="12192000" cy="5345458"/>
          </a:xfrm>
          <a:custGeom>
            <a:avLst/>
            <a:gdLst/>
            <a:ahLst/>
            <a:cxnLst/>
            <a:rect l="l" t="t" r="r" b="b"/>
            <a:pathLst>
              <a:path w="10058400" h="7772400">
                <a:moveTo>
                  <a:pt x="0" y="7772400"/>
                </a:moveTo>
                <a:lnTo>
                  <a:pt x="10058400" y="7772400"/>
                </a:lnTo>
                <a:lnTo>
                  <a:pt x="10058400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rgbClr val="00ABC5">
              <a:alpha val="32000"/>
            </a:srgbClr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324D72B-DFB1-4CE4-8AF9-3ADE1F490C5D}"/>
              </a:ext>
            </a:extLst>
          </p:cNvPr>
          <p:cNvGrpSpPr/>
          <p:nvPr/>
        </p:nvGrpSpPr>
        <p:grpSpPr>
          <a:xfrm>
            <a:off x="1257717" y="5832767"/>
            <a:ext cx="1690619" cy="560162"/>
            <a:chOff x="4510999" y="2331718"/>
            <a:chExt cx="3125078" cy="1035448"/>
          </a:xfrm>
        </p:grpSpPr>
        <p:sp>
          <p:nvSpPr>
            <p:cNvPr id="25" name="object 2">
              <a:extLst>
                <a:ext uri="{FF2B5EF4-FFF2-40B4-BE49-F238E27FC236}">
                  <a16:creationId xmlns:a16="http://schemas.microsoft.com/office/drawing/2014/main" id="{256133D3-BDBD-4BF7-AEE8-7CFF5BAF1C03}"/>
                </a:ext>
              </a:extLst>
            </p:cNvPr>
            <p:cNvSpPr/>
            <p:nvPr userDrawn="1"/>
          </p:nvSpPr>
          <p:spPr>
            <a:xfrm>
              <a:off x="5796399" y="2488961"/>
              <a:ext cx="528955" cy="878205"/>
            </a:xfrm>
            <a:custGeom>
              <a:avLst/>
              <a:gdLst/>
              <a:ahLst/>
              <a:cxnLst/>
              <a:rect l="l" t="t" r="r" b="b"/>
              <a:pathLst>
                <a:path w="528954" h="878204">
                  <a:moveTo>
                    <a:pt x="211715" y="108345"/>
                  </a:moveTo>
                  <a:lnTo>
                    <a:pt x="160156" y="113638"/>
                  </a:lnTo>
                  <a:lnTo>
                    <a:pt x="107784" y="129833"/>
                  </a:lnTo>
                  <a:lnTo>
                    <a:pt x="65466" y="153816"/>
                  </a:lnTo>
                  <a:lnTo>
                    <a:pt x="34810" y="185454"/>
                  </a:lnTo>
                  <a:lnTo>
                    <a:pt x="14535" y="223713"/>
                  </a:lnTo>
                  <a:lnTo>
                    <a:pt x="3359" y="267560"/>
                  </a:lnTo>
                  <a:lnTo>
                    <a:pt x="0" y="315964"/>
                  </a:lnTo>
                  <a:lnTo>
                    <a:pt x="127" y="877749"/>
                  </a:lnTo>
                  <a:lnTo>
                    <a:pt x="184480" y="877749"/>
                  </a:lnTo>
                  <a:lnTo>
                    <a:pt x="184480" y="820218"/>
                  </a:lnTo>
                  <a:lnTo>
                    <a:pt x="60134" y="820218"/>
                  </a:lnTo>
                  <a:lnTo>
                    <a:pt x="59321" y="812610"/>
                  </a:lnTo>
                  <a:lnTo>
                    <a:pt x="58445" y="808102"/>
                  </a:lnTo>
                  <a:lnTo>
                    <a:pt x="58470" y="299975"/>
                  </a:lnTo>
                  <a:lnTo>
                    <a:pt x="58735" y="293266"/>
                  </a:lnTo>
                  <a:lnTo>
                    <a:pt x="80914" y="229880"/>
                  </a:lnTo>
                  <a:lnTo>
                    <a:pt x="111456" y="197268"/>
                  </a:lnTo>
                  <a:lnTo>
                    <a:pt x="151526" y="176547"/>
                  </a:lnTo>
                  <a:lnTo>
                    <a:pt x="198987" y="168809"/>
                  </a:lnTo>
                  <a:lnTo>
                    <a:pt x="363419" y="168809"/>
                  </a:lnTo>
                  <a:lnTo>
                    <a:pt x="357352" y="162586"/>
                  </a:lnTo>
                  <a:lnTo>
                    <a:pt x="310729" y="132348"/>
                  </a:lnTo>
                  <a:lnTo>
                    <a:pt x="262045" y="114424"/>
                  </a:lnTo>
                  <a:lnTo>
                    <a:pt x="211715" y="108345"/>
                  </a:lnTo>
                  <a:close/>
                </a:path>
                <a:path w="528954" h="878204">
                  <a:moveTo>
                    <a:pt x="124396" y="587985"/>
                  </a:moveTo>
                  <a:lnTo>
                    <a:pt x="124396" y="820218"/>
                  </a:lnTo>
                  <a:lnTo>
                    <a:pt x="184480" y="820218"/>
                  </a:lnTo>
                  <a:lnTo>
                    <a:pt x="184480" y="676492"/>
                  </a:lnTo>
                  <a:lnTo>
                    <a:pt x="191554" y="676492"/>
                  </a:lnTo>
                  <a:lnTo>
                    <a:pt x="194043" y="675806"/>
                  </a:lnTo>
                  <a:lnTo>
                    <a:pt x="356461" y="675806"/>
                  </a:lnTo>
                  <a:lnTo>
                    <a:pt x="362050" y="674131"/>
                  </a:lnTo>
                  <a:lnTo>
                    <a:pt x="401443" y="654530"/>
                  </a:lnTo>
                  <a:lnTo>
                    <a:pt x="433255" y="631286"/>
                  </a:lnTo>
                  <a:lnTo>
                    <a:pt x="274612" y="631286"/>
                  </a:lnTo>
                  <a:lnTo>
                    <a:pt x="230492" y="627825"/>
                  </a:lnTo>
                  <a:lnTo>
                    <a:pt x="203954" y="620602"/>
                  </a:lnTo>
                  <a:lnTo>
                    <a:pt x="177753" y="610549"/>
                  </a:lnTo>
                  <a:lnTo>
                    <a:pt x="151398" y="599174"/>
                  </a:lnTo>
                  <a:lnTo>
                    <a:pt x="124396" y="587985"/>
                  </a:lnTo>
                  <a:close/>
                </a:path>
                <a:path w="528954" h="878204">
                  <a:moveTo>
                    <a:pt x="356461" y="675806"/>
                  </a:moveTo>
                  <a:lnTo>
                    <a:pt x="194043" y="675806"/>
                  </a:lnTo>
                  <a:lnTo>
                    <a:pt x="195935" y="676593"/>
                  </a:lnTo>
                  <a:lnTo>
                    <a:pt x="236241" y="688233"/>
                  </a:lnTo>
                  <a:lnTo>
                    <a:pt x="278197" y="691415"/>
                  </a:lnTo>
                  <a:lnTo>
                    <a:pt x="320551" y="686570"/>
                  </a:lnTo>
                  <a:lnTo>
                    <a:pt x="356461" y="675806"/>
                  </a:lnTo>
                  <a:close/>
                </a:path>
                <a:path w="528954" h="878204">
                  <a:moveTo>
                    <a:pt x="413171" y="47088"/>
                  </a:moveTo>
                  <a:lnTo>
                    <a:pt x="198694" y="47088"/>
                  </a:lnTo>
                  <a:lnTo>
                    <a:pt x="235515" y="47167"/>
                  </a:lnTo>
                  <a:lnTo>
                    <a:pt x="271221" y="50585"/>
                  </a:lnTo>
                  <a:lnTo>
                    <a:pt x="318964" y="62897"/>
                  </a:lnTo>
                  <a:lnTo>
                    <a:pt x="362227" y="83283"/>
                  </a:lnTo>
                  <a:lnTo>
                    <a:pt x="399812" y="111136"/>
                  </a:lnTo>
                  <a:lnTo>
                    <a:pt x="430521" y="145848"/>
                  </a:lnTo>
                  <a:lnTo>
                    <a:pt x="453157" y="186812"/>
                  </a:lnTo>
                  <a:lnTo>
                    <a:pt x="466521" y="233420"/>
                  </a:lnTo>
                  <a:lnTo>
                    <a:pt x="469417" y="285065"/>
                  </a:lnTo>
                  <a:lnTo>
                    <a:pt x="468597" y="315964"/>
                  </a:lnTo>
                  <a:lnTo>
                    <a:pt x="468510" y="346616"/>
                  </a:lnTo>
                  <a:lnTo>
                    <a:pt x="468616" y="368375"/>
                  </a:lnTo>
                  <a:lnTo>
                    <a:pt x="468760" y="389155"/>
                  </a:lnTo>
                  <a:lnTo>
                    <a:pt x="468767" y="400395"/>
                  </a:lnTo>
                  <a:lnTo>
                    <a:pt x="461582" y="479147"/>
                  </a:lnTo>
                  <a:lnTo>
                    <a:pt x="445878" y="519844"/>
                  </a:lnTo>
                  <a:lnTo>
                    <a:pt x="422337" y="555803"/>
                  </a:lnTo>
                  <a:lnTo>
                    <a:pt x="392199" y="585976"/>
                  </a:lnTo>
                  <a:lnTo>
                    <a:pt x="356706" y="609313"/>
                  </a:lnTo>
                  <a:lnTo>
                    <a:pt x="317097" y="624766"/>
                  </a:lnTo>
                  <a:lnTo>
                    <a:pt x="274612" y="631286"/>
                  </a:lnTo>
                  <a:lnTo>
                    <a:pt x="433255" y="631286"/>
                  </a:lnTo>
                  <a:lnTo>
                    <a:pt x="468903" y="595574"/>
                  </a:lnTo>
                  <a:lnTo>
                    <a:pt x="494466" y="557083"/>
                  </a:lnTo>
                  <a:lnTo>
                    <a:pt x="512915" y="513160"/>
                  </a:lnTo>
                  <a:lnTo>
                    <a:pt x="522998" y="464237"/>
                  </a:lnTo>
                  <a:lnTo>
                    <a:pt x="527242" y="411006"/>
                  </a:lnTo>
                  <a:lnTo>
                    <a:pt x="528863" y="360417"/>
                  </a:lnTo>
                  <a:lnTo>
                    <a:pt x="528743" y="325975"/>
                  </a:lnTo>
                  <a:lnTo>
                    <a:pt x="526592" y="250343"/>
                  </a:lnTo>
                  <a:lnTo>
                    <a:pt x="520478" y="204854"/>
                  </a:lnTo>
                  <a:lnTo>
                    <a:pt x="507303" y="162750"/>
                  </a:lnTo>
                  <a:lnTo>
                    <a:pt x="487822" y="124474"/>
                  </a:lnTo>
                  <a:lnTo>
                    <a:pt x="462787" y="90469"/>
                  </a:lnTo>
                  <a:lnTo>
                    <a:pt x="432951" y="61177"/>
                  </a:lnTo>
                  <a:lnTo>
                    <a:pt x="413171" y="47088"/>
                  </a:lnTo>
                  <a:close/>
                </a:path>
                <a:path w="528954" h="878204">
                  <a:moveTo>
                    <a:pt x="184480" y="228906"/>
                  </a:moveTo>
                  <a:lnTo>
                    <a:pt x="142120" y="244376"/>
                  </a:lnTo>
                  <a:lnTo>
                    <a:pt x="125603" y="280430"/>
                  </a:lnTo>
                  <a:lnTo>
                    <a:pt x="125063" y="322441"/>
                  </a:lnTo>
                  <a:lnTo>
                    <a:pt x="124815" y="368375"/>
                  </a:lnTo>
                  <a:lnTo>
                    <a:pt x="125076" y="400395"/>
                  </a:lnTo>
                  <a:lnTo>
                    <a:pt x="126517" y="440310"/>
                  </a:lnTo>
                  <a:lnTo>
                    <a:pt x="135822" y="481060"/>
                  </a:lnTo>
                  <a:lnTo>
                    <a:pt x="157343" y="516190"/>
                  </a:lnTo>
                  <a:lnTo>
                    <a:pt x="188369" y="543539"/>
                  </a:lnTo>
                  <a:lnTo>
                    <a:pt x="226190" y="560948"/>
                  </a:lnTo>
                  <a:lnTo>
                    <a:pt x="268097" y="566256"/>
                  </a:lnTo>
                  <a:lnTo>
                    <a:pt x="310110" y="558303"/>
                  </a:lnTo>
                  <a:lnTo>
                    <a:pt x="346499" y="538835"/>
                  </a:lnTo>
                  <a:lnTo>
                    <a:pt x="375187" y="509888"/>
                  </a:lnTo>
                  <a:lnTo>
                    <a:pt x="377303" y="505816"/>
                  </a:lnTo>
                  <a:lnTo>
                    <a:pt x="264337" y="505816"/>
                  </a:lnTo>
                  <a:lnTo>
                    <a:pt x="233874" y="500059"/>
                  </a:lnTo>
                  <a:lnTo>
                    <a:pt x="208908" y="483539"/>
                  </a:lnTo>
                  <a:lnTo>
                    <a:pt x="191782" y="458330"/>
                  </a:lnTo>
                  <a:lnTo>
                    <a:pt x="184835" y="426505"/>
                  </a:lnTo>
                  <a:lnTo>
                    <a:pt x="184335" y="400395"/>
                  </a:lnTo>
                  <a:lnTo>
                    <a:pt x="184451" y="315964"/>
                  </a:lnTo>
                  <a:lnTo>
                    <a:pt x="184480" y="228906"/>
                  </a:lnTo>
                  <a:close/>
                </a:path>
                <a:path w="528954" h="878204">
                  <a:moveTo>
                    <a:pt x="363419" y="168809"/>
                  </a:moveTo>
                  <a:lnTo>
                    <a:pt x="198987" y="168809"/>
                  </a:lnTo>
                  <a:lnTo>
                    <a:pt x="251701" y="175147"/>
                  </a:lnTo>
                  <a:lnTo>
                    <a:pt x="293498" y="190965"/>
                  </a:lnTo>
                  <a:lnTo>
                    <a:pt x="337969" y="248206"/>
                  </a:lnTo>
                  <a:lnTo>
                    <a:pt x="343090" y="292799"/>
                  </a:lnTo>
                  <a:lnTo>
                    <a:pt x="343288" y="392340"/>
                  </a:lnTo>
                  <a:lnTo>
                    <a:pt x="342785" y="425502"/>
                  </a:lnTo>
                  <a:lnTo>
                    <a:pt x="336159" y="457450"/>
                  </a:lnTo>
                  <a:lnTo>
                    <a:pt x="319425" y="482785"/>
                  </a:lnTo>
                  <a:lnTo>
                    <a:pt x="294760" y="499557"/>
                  </a:lnTo>
                  <a:lnTo>
                    <a:pt x="264337" y="505816"/>
                  </a:lnTo>
                  <a:lnTo>
                    <a:pt x="377303" y="505816"/>
                  </a:lnTo>
                  <a:lnTo>
                    <a:pt x="394102" y="473497"/>
                  </a:lnTo>
                  <a:lnTo>
                    <a:pt x="401167" y="431699"/>
                  </a:lnTo>
                  <a:lnTo>
                    <a:pt x="401281" y="411006"/>
                  </a:lnTo>
                  <a:lnTo>
                    <a:pt x="401370" y="261532"/>
                  </a:lnTo>
                  <a:lnTo>
                    <a:pt x="398747" y="232558"/>
                  </a:lnTo>
                  <a:lnTo>
                    <a:pt x="390534" y="205996"/>
                  </a:lnTo>
                  <a:lnTo>
                    <a:pt x="376735" y="182467"/>
                  </a:lnTo>
                  <a:lnTo>
                    <a:pt x="363419" y="168809"/>
                  </a:lnTo>
                  <a:close/>
                </a:path>
                <a:path w="528954" h="878204">
                  <a:moveTo>
                    <a:pt x="280669" y="0"/>
                  </a:moveTo>
                  <a:lnTo>
                    <a:pt x="238129" y="916"/>
                  </a:lnTo>
                  <a:lnTo>
                    <a:pt x="195308" y="9201"/>
                  </a:lnTo>
                  <a:lnTo>
                    <a:pt x="152958" y="25299"/>
                  </a:lnTo>
                  <a:lnTo>
                    <a:pt x="129446" y="42267"/>
                  </a:lnTo>
                  <a:lnTo>
                    <a:pt x="120586" y="49315"/>
                  </a:lnTo>
                  <a:lnTo>
                    <a:pt x="160478" y="48440"/>
                  </a:lnTo>
                  <a:lnTo>
                    <a:pt x="198694" y="47088"/>
                  </a:lnTo>
                  <a:lnTo>
                    <a:pt x="413171" y="47088"/>
                  </a:lnTo>
                  <a:lnTo>
                    <a:pt x="399068" y="37042"/>
                  </a:lnTo>
                  <a:lnTo>
                    <a:pt x="361892" y="18505"/>
                  </a:lnTo>
                  <a:lnTo>
                    <a:pt x="322174" y="6010"/>
                  </a:lnTo>
                  <a:lnTo>
                    <a:pt x="280669" y="0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6" name="object 3">
              <a:extLst>
                <a:ext uri="{FF2B5EF4-FFF2-40B4-BE49-F238E27FC236}">
                  <a16:creationId xmlns:a16="http://schemas.microsoft.com/office/drawing/2014/main" id="{D444ED18-95A9-48B4-8484-8AD18C67090E}"/>
                </a:ext>
              </a:extLst>
            </p:cNvPr>
            <p:cNvSpPr/>
            <p:nvPr userDrawn="1"/>
          </p:nvSpPr>
          <p:spPr>
            <a:xfrm>
              <a:off x="4510999" y="2490091"/>
              <a:ext cx="575945" cy="690880"/>
            </a:xfrm>
            <a:custGeom>
              <a:avLst/>
              <a:gdLst/>
              <a:ahLst/>
              <a:cxnLst/>
              <a:rect l="l" t="t" r="r" b="b"/>
              <a:pathLst>
                <a:path w="575945" h="690880">
                  <a:moveTo>
                    <a:pt x="196673" y="253194"/>
                  </a:moveTo>
                  <a:lnTo>
                    <a:pt x="152510" y="257265"/>
                  </a:lnTo>
                  <a:lnTo>
                    <a:pt x="112791" y="269470"/>
                  </a:lnTo>
                  <a:lnTo>
                    <a:pt x="78090" y="288826"/>
                  </a:lnTo>
                  <a:lnTo>
                    <a:pt x="48983" y="314349"/>
                  </a:lnTo>
                  <a:lnTo>
                    <a:pt x="26045" y="345056"/>
                  </a:lnTo>
                  <a:lnTo>
                    <a:pt x="9852" y="379964"/>
                  </a:lnTo>
                  <a:lnTo>
                    <a:pt x="978" y="418090"/>
                  </a:lnTo>
                  <a:lnTo>
                    <a:pt x="0" y="458451"/>
                  </a:lnTo>
                  <a:lnTo>
                    <a:pt x="7491" y="500062"/>
                  </a:lnTo>
                  <a:lnTo>
                    <a:pt x="24029" y="541941"/>
                  </a:lnTo>
                  <a:lnTo>
                    <a:pt x="49907" y="583494"/>
                  </a:lnTo>
                  <a:lnTo>
                    <a:pt x="81393" y="618670"/>
                  </a:lnTo>
                  <a:lnTo>
                    <a:pt x="117522" y="647222"/>
                  </a:lnTo>
                  <a:lnTo>
                    <a:pt x="157329" y="668897"/>
                  </a:lnTo>
                  <a:lnTo>
                    <a:pt x="199851" y="683448"/>
                  </a:lnTo>
                  <a:lnTo>
                    <a:pt x="244123" y="690623"/>
                  </a:lnTo>
                  <a:lnTo>
                    <a:pt x="289182" y="690172"/>
                  </a:lnTo>
                  <a:lnTo>
                    <a:pt x="334062" y="681846"/>
                  </a:lnTo>
                  <a:lnTo>
                    <a:pt x="377800" y="665395"/>
                  </a:lnTo>
                  <a:lnTo>
                    <a:pt x="419431" y="640569"/>
                  </a:lnTo>
                  <a:lnTo>
                    <a:pt x="433337" y="632429"/>
                  </a:lnTo>
                  <a:lnTo>
                    <a:pt x="436483" y="631642"/>
                  </a:lnTo>
                  <a:lnTo>
                    <a:pt x="250324" y="631642"/>
                  </a:lnTo>
                  <a:lnTo>
                    <a:pt x="202484" y="621885"/>
                  </a:lnTo>
                  <a:lnTo>
                    <a:pt x="155385" y="599739"/>
                  </a:lnTo>
                  <a:lnTo>
                    <a:pt x="118049" y="570780"/>
                  </a:lnTo>
                  <a:lnTo>
                    <a:pt x="88729" y="535745"/>
                  </a:lnTo>
                  <a:lnTo>
                    <a:pt x="68697" y="497094"/>
                  </a:lnTo>
                  <a:lnTo>
                    <a:pt x="59228" y="457288"/>
                  </a:lnTo>
                  <a:lnTo>
                    <a:pt x="61596" y="418789"/>
                  </a:lnTo>
                  <a:lnTo>
                    <a:pt x="77394" y="380339"/>
                  </a:lnTo>
                  <a:lnTo>
                    <a:pt x="103395" y="349219"/>
                  </a:lnTo>
                  <a:lnTo>
                    <a:pt x="137093" y="326352"/>
                  </a:lnTo>
                  <a:lnTo>
                    <a:pt x="175986" y="312662"/>
                  </a:lnTo>
                  <a:lnTo>
                    <a:pt x="217567" y="309074"/>
                  </a:lnTo>
                  <a:lnTo>
                    <a:pt x="363150" y="309074"/>
                  </a:lnTo>
                  <a:lnTo>
                    <a:pt x="342083" y="287638"/>
                  </a:lnTo>
                  <a:lnTo>
                    <a:pt x="302184" y="267519"/>
                  </a:lnTo>
                  <a:lnTo>
                    <a:pt x="276483" y="260990"/>
                  </a:lnTo>
                  <a:lnTo>
                    <a:pt x="250067" y="256599"/>
                  </a:lnTo>
                  <a:lnTo>
                    <a:pt x="223332" y="254087"/>
                  </a:lnTo>
                  <a:lnTo>
                    <a:pt x="196673" y="253194"/>
                  </a:lnTo>
                  <a:close/>
                </a:path>
                <a:path w="575945" h="690880">
                  <a:moveTo>
                    <a:pt x="575341" y="629149"/>
                  </a:moveTo>
                  <a:lnTo>
                    <a:pt x="446452" y="629149"/>
                  </a:lnTo>
                  <a:lnTo>
                    <a:pt x="460073" y="630493"/>
                  </a:lnTo>
                  <a:lnTo>
                    <a:pt x="475501" y="636226"/>
                  </a:lnTo>
                  <a:lnTo>
                    <a:pt x="498360" y="645169"/>
                  </a:lnTo>
                  <a:lnTo>
                    <a:pt x="522647" y="652155"/>
                  </a:lnTo>
                  <a:lnTo>
                    <a:pt x="548310" y="658479"/>
                  </a:lnTo>
                  <a:lnTo>
                    <a:pt x="575298" y="665436"/>
                  </a:lnTo>
                  <a:lnTo>
                    <a:pt x="575341" y="629149"/>
                  </a:lnTo>
                  <a:close/>
                </a:path>
                <a:path w="575945" h="690880">
                  <a:moveTo>
                    <a:pt x="437389" y="537445"/>
                  </a:moveTo>
                  <a:lnTo>
                    <a:pt x="386723" y="588649"/>
                  </a:lnTo>
                  <a:lnTo>
                    <a:pt x="343601" y="614817"/>
                  </a:lnTo>
                  <a:lnTo>
                    <a:pt x="297749" y="629217"/>
                  </a:lnTo>
                  <a:lnTo>
                    <a:pt x="250324" y="631642"/>
                  </a:lnTo>
                  <a:lnTo>
                    <a:pt x="436483" y="631642"/>
                  </a:lnTo>
                  <a:lnTo>
                    <a:pt x="446452" y="629149"/>
                  </a:lnTo>
                  <a:lnTo>
                    <a:pt x="575341" y="629149"/>
                  </a:lnTo>
                  <a:lnTo>
                    <a:pt x="575389" y="588969"/>
                  </a:lnTo>
                  <a:lnTo>
                    <a:pt x="513944" y="588969"/>
                  </a:lnTo>
                  <a:lnTo>
                    <a:pt x="502353" y="583784"/>
                  </a:lnTo>
                  <a:lnTo>
                    <a:pt x="491606" y="579128"/>
                  </a:lnTo>
                  <a:lnTo>
                    <a:pt x="454919" y="554205"/>
                  </a:lnTo>
                  <a:lnTo>
                    <a:pt x="446310" y="545901"/>
                  </a:lnTo>
                  <a:lnTo>
                    <a:pt x="437389" y="537445"/>
                  </a:lnTo>
                  <a:close/>
                </a:path>
                <a:path w="575945" h="690880">
                  <a:moveTo>
                    <a:pt x="431669" y="58985"/>
                  </a:moveTo>
                  <a:lnTo>
                    <a:pt x="225197" y="58985"/>
                  </a:lnTo>
                  <a:lnTo>
                    <a:pt x="277286" y="60085"/>
                  </a:lnTo>
                  <a:lnTo>
                    <a:pt x="325118" y="70057"/>
                  </a:lnTo>
                  <a:lnTo>
                    <a:pt x="367711" y="88381"/>
                  </a:lnTo>
                  <a:lnTo>
                    <a:pt x="404080" y="114534"/>
                  </a:lnTo>
                  <a:lnTo>
                    <a:pt x="433242" y="147995"/>
                  </a:lnTo>
                  <a:lnTo>
                    <a:pt x="454215" y="188242"/>
                  </a:lnTo>
                  <a:lnTo>
                    <a:pt x="466014" y="234753"/>
                  </a:lnTo>
                  <a:lnTo>
                    <a:pt x="469933" y="282702"/>
                  </a:lnTo>
                  <a:lnTo>
                    <a:pt x="470090" y="337358"/>
                  </a:lnTo>
                  <a:lnTo>
                    <a:pt x="469556" y="371002"/>
                  </a:lnTo>
                  <a:lnTo>
                    <a:pt x="469506" y="385007"/>
                  </a:lnTo>
                  <a:lnTo>
                    <a:pt x="470256" y="428352"/>
                  </a:lnTo>
                  <a:lnTo>
                    <a:pt x="483027" y="480089"/>
                  </a:lnTo>
                  <a:lnTo>
                    <a:pt x="509490" y="514235"/>
                  </a:lnTo>
                  <a:lnTo>
                    <a:pt x="515909" y="537233"/>
                  </a:lnTo>
                  <a:lnTo>
                    <a:pt x="516018" y="562025"/>
                  </a:lnTo>
                  <a:lnTo>
                    <a:pt x="513944" y="588969"/>
                  </a:lnTo>
                  <a:lnTo>
                    <a:pt x="575389" y="588969"/>
                  </a:lnTo>
                  <a:lnTo>
                    <a:pt x="575272" y="545901"/>
                  </a:lnTo>
                  <a:lnTo>
                    <a:pt x="574587" y="491954"/>
                  </a:lnTo>
                  <a:lnTo>
                    <a:pt x="559207" y="472790"/>
                  </a:lnTo>
                  <a:lnTo>
                    <a:pt x="544338" y="461799"/>
                  </a:lnTo>
                  <a:lnTo>
                    <a:pt x="534604" y="448387"/>
                  </a:lnTo>
                  <a:lnTo>
                    <a:pt x="529389" y="432460"/>
                  </a:lnTo>
                  <a:lnTo>
                    <a:pt x="528123" y="414547"/>
                  </a:lnTo>
                  <a:lnTo>
                    <a:pt x="528265" y="404013"/>
                  </a:lnTo>
                  <a:lnTo>
                    <a:pt x="528720" y="379680"/>
                  </a:lnTo>
                  <a:lnTo>
                    <a:pt x="528836" y="371002"/>
                  </a:lnTo>
                  <a:lnTo>
                    <a:pt x="529064" y="345056"/>
                  </a:lnTo>
                  <a:lnTo>
                    <a:pt x="528942" y="299070"/>
                  </a:lnTo>
                  <a:lnTo>
                    <a:pt x="528079" y="260801"/>
                  </a:lnTo>
                  <a:lnTo>
                    <a:pt x="522960" y="209579"/>
                  </a:lnTo>
                  <a:lnTo>
                    <a:pt x="510012" y="161368"/>
                  </a:lnTo>
                  <a:lnTo>
                    <a:pt x="487708" y="116931"/>
                  </a:lnTo>
                  <a:lnTo>
                    <a:pt x="454521" y="77032"/>
                  </a:lnTo>
                  <a:lnTo>
                    <a:pt x="431669" y="58985"/>
                  </a:lnTo>
                  <a:close/>
                </a:path>
                <a:path w="575945" h="690880">
                  <a:moveTo>
                    <a:pt x="183223" y="371596"/>
                  </a:moveTo>
                  <a:lnTo>
                    <a:pt x="157127" y="379680"/>
                  </a:lnTo>
                  <a:lnTo>
                    <a:pt x="140245" y="394150"/>
                  </a:lnTo>
                  <a:lnTo>
                    <a:pt x="130704" y="413617"/>
                  </a:lnTo>
                  <a:lnTo>
                    <a:pt x="126632" y="436696"/>
                  </a:lnTo>
                  <a:lnTo>
                    <a:pt x="131050" y="475408"/>
                  </a:lnTo>
                  <a:lnTo>
                    <a:pt x="149040" y="509962"/>
                  </a:lnTo>
                  <a:lnTo>
                    <a:pt x="178077" y="538003"/>
                  </a:lnTo>
                  <a:lnTo>
                    <a:pt x="215641" y="557173"/>
                  </a:lnTo>
                  <a:lnTo>
                    <a:pt x="259208" y="565119"/>
                  </a:lnTo>
                  <a:lnTo>
                    <a:pt x="307484" y="557767"/>
                  </a:lnTo>
                  <a:lnTo>
                    <a:pt x="349957" y="534499"/>
                  </a:lnTo>
                  <a:lnTo>
                    <a:pt x="376471" y="505212"/>
                  </a:lnTo>
                  <a:lnTo>
                    <a:pt x="260619" y="505212"/>
                  </a:lnTo>
                  <a:lnTo>
                    <a:pt x="238405" y="499688"/>
                  </a:lnTo>
                  <a:lnTo>
                    <a:pt x="198173" y="468191"/>
                  </a:lnTo>
                  <a:lnTo>
                    <a:pt x="185344" y="414547"/>
                  </a:lnTo>
                  <a:lnTo>
                    <a:pt x="185054" y="404013"/>
                  </a:lnTo>
                  <a:lnTo>
                    <a:pt x="184517" y="393400"/>
                  </a:lnTo>
                  <a:lnTo>
                    <a:pt x="183223" y="371596"/>
                  </a:lnTo>
                  <a:close/>
                </a:path>
                <a:path w="575945" h="690880">
                  <a:moveTo>
                    <a:pt x="363150" y="309074"/>
                  </a:moveTo>
                  <a:lnTo>
                    <a:pt x="217567" y="309074"/>
                  </a:lnTo>
                  <a:lnTo>
                    <a:pt x="259334" y="316510"/>
                  </a:lnTo>
                  <a:lnTo>
                    <a:pt x="298781" y="335896"/>
                  </a:lnTo>
                  <a:lnTo>
                    <a:pt x="330486" y="371002"/>
                  </a:lnTo>
                  <a:lnTo>
                    <a:pt x="343974" y="410839"/>
                  </a:lnTo>
                  <a:lnTo>
                    <a:pt x="343831" y="436187"/>
                  </a:lnTo>
                  <a:lnTo>
                    <a:pt x="318593" y="482061"/>
                  </a:lnTo>
                  <a:lnTo>
                    <a:pt x="281390" y="503576"/>
                  </a:lnTo>
                  <a:lnTo>
                    <a:pt x="260619" y="505212"/>
                  </a:lnTo>
                  <a:lnTo>
                    <a:pt x="376471" y="505212"/>
                  </a:lnTo>
                  <a:lnTo>
                    <a:pt x="382421" y="498639"/>
                  </a:lnTo>
                  <a:lnTo>
                    <a:pt x="400673" y="453511"/>
                  </a:lnTo>
                  <a:lnTo>
                    <a:pt x="403696" y="405119"/>
                  </a:lnTo>
                  <a:lnTo>
                    <a:pt x="394099" y="359381"/>
                  </a:lnTo>
                  <a:lnTo>
                    <a:pt x="373141" y="319240"/>
                  </a:lnTo>
                  <a:lnTo>
                    <a:pt x="363150" y="309074"/>
                  </a:lnTo>
                  <a:close/>
                </a:path>
                <a:path w="575945" h="690880">
                  <a:moveTo>
                    <a:pt x="372896" y="187754"/>
                  </a:moveTo>
                  <a:lnTo>
                    <a:pt x="215324" y="187754"/>
                  </a:lnTo>
                  <a:lnTo>
                    <a:pt x="254991" y="188144"/>
                  </a:lnTo>
                  <a:lnTo>
                    <a:pt x="294410" y="193703"/>
                  </a:lnTo>
                  <a:lnTo>
                    <a:pt x="331886" y="206545"/>
                  </a:lnTo>
                  <a:lnTo>
                    <a:pt x="367319" y="226605"/>
                  </a:lnTo>
                  <a:lnTo>
                    <a:pt x="400609" y="253816"/>
                  </a:lnTo>
                  <a:lnTo>
                    <a:pt x="388535" y="214088"/>
                  </a:lnTo>
                  <a:lnTo>
                    <a:pt x="372896" y="187754"/>
                  </a:lnTo>
                  <a:close/>
                </a:path>
                <a:path w="575945" h="690880">
                  <a:moveTo>
                    <a:pt x="237550" y="0"/>
                  </a:moveTo>
                  <a:lnTo>
                    <a:pt x="191329" y="3862"/>
                  </a:lnTo>
                  <a:lnTo>
                    <a:pt x="146841" y="13092"/>
                  </a:lnTo>
                  <a:lnTo>
                    <a:pt x="105233" y="27235"/>
                  </a:lnTo>
                  <a:lnTo>
                    <a:pt x="93599" y="77032"/>
                  </a:lnTo>
                  <a:lnTo>
                    <a:pt x="93485" y="194710"/>
                  </a:lnTo>
                  <a:lnTo>
                    <a:pt x="175310" y="189508"/>
                  </a:lnTo>
                  <a:lnTo>
                    <a:pt x="215324" y="187754"/>
                  </a:lnTo>
                  <a:lnTo>
                    <a:pt x="372896" y="187754"/>
                  </a:lnTo>
                  <a:lnTo>
                    <a:pt x="369676" y="182333"/>
                  </a:lnTo>
                  <a:lnTo>
                    <a:pt x="343516" y="158237"/>
                  </a:lnTo>
                  <a:lnTo>
                    <a:pt x="309535" y="141486"/>
                  </a:lnTo>
                  <a:lnTo>
                    <a:pt x="268895" y="132150"/>
                  </a:lnTo>
                  <a:lnTo>
                    <a:pt x="155487" y="132150"/>
                  </a:lnTo>
                  <a:lnTo>
                    <a:pt x="152748" y="94747"/>
                  </a:lnTo>
                  <a:lnTo>
                    <a:pt x="157620" y="74500"/>
                  </a:lnTo>
                  <a:lnTo>
                    <a:pt x="174675" y="65219"/>
                  </a:lnTo>
                  <a:lnTo>
                    <a:pt x="208484" y="60713"/>
                  </a:lnTo>
                  <a:lnTo>
                    <a:pt x="214034" y="60192"/>
                  </a:lnTo>
                  <a:lnTo>
                    <a:pt x="219622" y="59341"/>
                  </a:lnTo>
                  <a:lnTo>
                    <a:pt x="225197" y="58985"/>
                  </a:lnTo>
                  <a:lnTo>
                    <a:pt x="431669" y="58985"/>
                  </a:lnTo>
                  <a:lnTo>
                    <a:pt x="416834" y="47270"/>
                  </a:lnTo>
                  <a:lnTo>
                    <a:pt x="375147" y="25139"/>
                  </a:lnTo>
                  <a:lnTo>
                    <a:pt x="330606" y="10185"/>
                  </a:lnTo>
                  <a:lnTo>
                    <a:pt x="284358" y="1956"/>
                  </a:lnTo>
                  <a:lnTo>
                    <a:pt x="237550" y="0"/>
                  </a:lnTo>
                  <a:close/>
                </a:path>
                <a:path w="575945" h="690880">
                  <a:moveTo>
                    <a:pt x="216038" y="128757"/>
                  </a:moveTo>
                  <a:lnTo>
                    <a:pt x="155487" y="132150"/>
                  </a:lnTo>
                  <a:lnTo>
                    <a:pt x="268895" y="132150"/>
                  </a:lnTo>
                  <a:lnTo>
                    <a:pt x="267215" y="131764"/>
                  </a:lnTo>
                  <a:lnTo>
                    <a:pt x="216038" y="128757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7" name="object 4">
              <a:extLst>
                <a:ext uri="{FF2B5EF4-FFF2-40B4-BE49-F238E27FC236}">
                  <a16:creationId xmlns:a16="http://schemas.microsoft.com/office/drawing/2014/main" id="{88FA0812-5E4E-4573-9D32-5F54B9332ECD}"/>
                </a:ext>
              </a:extLst>
            </p:cNvPr>
            <p:cNvSpPr/>
            <p:nvPr userDrawn="1"/>
          </p:nvSpPr>
          <p:spPr>
            <a:xfrm>
              <a:off x="7106487" y="2489306"/>
              <a:ext cx="529590" cy="692150"/>
            </a:xfrm>
            <a:custGeom>
              <a:avLst/>
              <a:gdLst/>
              <a:ahLst/>
              <a:cxnLst/>
              <a:rect l="l" t="t" r="r" b="b"/>
              <a:pathLst>
                <a:path w="529590" h="692150">
                  <a:moveTo>
                    <a:pt x="251474" y="0"/>
                  </a:moveTo>
                  <a:lnTo>
                    <a:pt x="202950" y="6619"/>
                  </a:lnTo>
                  <a:lnTo>
                    <a:pt x="157541" y="21226"/>
                  </a:lnTo>
                  <a:lnTo>
                    <a:pt x="116269" y="43345"/>
                  </a:lnTo>
                  <a:lnTo>
                    <a:pt x="80153" y="72500"/>
                  </a:lnTo>
                  <a:lnTo>
                    <a:pt x="50214" y="108216"/>
                  </a:lnTo>
                  <a:lnTo>
                    <a:pt x="27473" y="150015"/>
                  </a:lnTo>
                  <a:lnTo>
                    <a:pt x="12951" y="197423"/>
                  </a:lnTo>
                  <a:lnTo>
                    <a:pt x="5478" y="244514"/>
                  </a:lnTo>
                  <a:lnTo>
                    <a:pt x="1379" y="292443"/>
                  </a:lnTo>
                  <a:lnTo>
                    <a:pt x="0" y="340830"/>
                  </a:lnTo>
                  <a:lnTo>
                    <a:pt x="588" y="382730"/>
                  </a:lnTo>
                  <a:lnTo>
                    <a:pt x="2766" y="437441"/>
                  </a:lnTo>
                  <a:lnTo>
                    <a:pt x="8954" y="483959"/>
                  </a:lnTo>
                  <a:lnTo>
                    <a:pt x="21895" y="526870"/>
                  </a:lnTo>
                  <a:lnTo>
                    <a:pt x="40904" y="565765"/>
                  </a:lnTo>
                  <a:lnTo>
                    <a:pt x="65295" y="600237"/>
                  </a:lnTo>
                  <a:lnTo>
                    <a:pt x="94384" y="629879"/>
                  </a:lnTo>
                  <a:lnTo>
                    <a:pt x="127486" y="654284"/>
                  </a:lnTo>
                  <a:lnTo>
                    <a:pt x="163917" y="673044"/>
                  </a:lnTo>
                  <a:lnTo>
                    <a:pt x="202991" y="685752"/>
                  </a:lnTo>
                  <a:lnTo>
                    <a:pt x="244024" y="692001"/>
                  </a:lnTo>
                  <a:lnTo>
                    <a:pt x="286332" y="691384"/>
                  </a:lnTo>
                  <a:lnTo>
                    <a:pt x="329229" y="683492"/>
                  </a:lnTo>
                  <a:lnTo>
                    <a:pt x="372031" y="667920"/>
                  </a:lnTo>
                  <a:lnTo>
                    <a:pt x="396880" y="651984"/>
                  </a:lnTo>
                  <a:lnTo>
                    <a:pt x="402948" y="647715"/>
                  </a:lnTo>
                  <a:lnTo>
                    <a:pt x="297025" y="647715"/>
                  </a:lnTo>
                  <a:lnTo>
                    <a:pt x="246733" y="641688"/>
                  </a:lnTo>
                  <a:lnTo>
                    <a:pt x="199808" y="626670"/>
                  </a:lnTo>
                  <a:lnTo>
                    <a:pt x="157559" y="603643"/>
                  </a:lnTo>
                  <a:lnTo>
                    <a:pt x="121295" y="573589"/>
                  </a:lnTo>
                  <a:lnTo>
                    <a:pt x="92325" y="537491"/>
                  </a:lnTo>
                  <a:lnTo>
                    <a:pt x="71958" y="496331"/>
                  </a:lnTo>
                  <a:lnTo>
                    <a:pt x="61503" y="451093"/>
                  </a:lnTo>
                  <a:lnTo>
                    <a:pt x="58442" y="405478"/>
                  </a:lnTo>
                  <a:lnTo>
                    <a:pt x="58081" y="359556"/>
                  </a:lnTo>
                  <a:lnTo>
                    <a:pt x="58967" y="313499"/>
                  </a:lnTo>
                  <a:lnTo>
                    <a:pt x="59649" y="267477"/>
                  </a:lnTo>
                  <a:lnTo>
                    <a:pt x="65531" y="219421"/>
                  </a:lnTo>
                  <a:lnTo>
                    <a:pt x="81975" y="174567"/>
                  </a:lnTo>
                  <a:lnTo>
                    <a:pt x="107525" y="134704"/>
                  </a:lnTo>
                  <a:lnTo>
                    <a:pt x="140722" y="101624"/>
                  </a:lnTo>
                  <a:lnTo>
                    <a:pt x="180109" y="77115"/>
                  </a:lnTo>
                  <a:lnTo>
                    <a:pt x="224228" y="62968"/>
                  </a:lnTo>
                  <a:lnTo>
                    <a:pt x="274065" y="59865"/>
                  </a:lnTo>
                  <a:lnTo>
                    <a:pt x="432231" y="59865"/>
                  </a:lnTo>
                  <a:lnTo>
                    <a:pt x="427314" y="55187"/>
                  </a:lnTo>
                  <a:lnTo>
                    <a:pt x="389298" y="29907"/>
                  </a:lnTo>
                  <a:lnTo>
                    <a:pt x="347279" y="11823"/>
                  </a:lnTo>
                  <a:lnTo>
                    <a:pt x="302092" y="1843"/>
                  </a:lnTo>
                  <a:lnTo>
                    <a:pt x="251474" y="0"/>
                  </a:lnTo>
                  <a:close/>
                </a:path>
                <a:path w="529590" h="692150">
                  <a:moveTo>
                    <a:pt x="399437" y="640399"/>
                  </a:moveTo>
                  <a:lnTo>
                    <a:pt x="348207" y="645333"/>
                  </a:lnTo>
                  <a:lnTo>
                    <a:pt x="322601" y="647272"/>
                  </a:lnTo>
                  <a:lnTo>
                    <a:pt x="297025" y="647715"/>
                  </a:lnTo>
                  <a:lnTo>
                    <a:pt x="402948" y="647715"/>
                  </a:lnTo>
                  <a:lnTo>
                    <a:pt x="404987" y="646279"/>
                  </a:lnTo>
                  <a:lnTo>
                    <a:pt x="403120" y="644324"/>
                  </a:lnTo>
                  <a:lnTo>
                    <a:pt x="401292" y="642355"/>
                  </a:lnTo>
                  <a:lnTo>
                    <a:pt x="399437" y="640399"/>
                  </a:lnTo>
                  <a:close/>
                </a:path>
                <a:path w="529590" h="692150">
                  <a:moveTo>
                    <a:pt x="265148" y="125656"/>
                  </a:moveTo>
                  <a:lnTo>
                    <a:pt x="221776" y="132283"/>
                  </a:lnTo>
                  <a:lnTo>
                    <a:pt x="184062" y="151331"/>
                  </a:lnTo>
                  <a:lnTo>
                    <a:pt x="154199" y="180723"/>
                  </a:lnTo>
                  <a:lnTo>
                    <a:pt x="134382" y="218381"/>
                  </a:lnTo>
                  <a:lnTo>
                    <a:pt x="126807" y="262231"/>
                  </a:lnTo>
                  <a:lnTo>
                    <a:pt x="125883" y="304809"/>
                  </a:lnTo>
                  <a:lnTo>
                    <a:pt x="125259" y="340830"/>
                  </a:lnTo>
                  <a:lnTo>
                    <a:pt x="125269" y="359556"/>
                  </a:lnTo>
                  <a:lnTo>
                    <a:pt x="128125" y="431370"/>
                  </a:lnTo>
                  <a:lnTo>
                    <a:pt x="139505" y="477169"/>
                  </a:lnTo>
                  <a:lnTo>
                    <a:pt x="162405" y="517438"/>
                  </a:lnTo>
                  <a:lnTo>
                    <a:pt x="200815" y="552473"/>
                  </a:lnTo>
                  <a:lnTo>
                    <a:pt x="245336" y="571856"/>
                  </a:lnTo>
                  <a:lnTo>
                    <a:pt x="294114" y="579758"/>
                  </a:lnTo>
                  <a:lnTo>
                    <a:pt x="345297" y="580354"/>
                  </a:lnTo>
                  <a:lnTo>
                    <a:pt x="389962" y="574206"/>
                  </a:lnTo>
                  <a:lnTo>
                    <a:pt x="430190" y="559202"/>
                  </a:lnTo>
                  <a:lnTo>
                    <a:pt x="464850" y="536008"/>
                  </a:lnTo>
                  <a:lnTo>
                    <a:pt x="477334" y="522296"/>
                  </a:lnTo>
                  <a:lnTo>
                    <a:pt x="329495" y="522296"/>
                  </a:lnTo>
                  <a:lnTo>
                    <a:pt x="284960" y="518810"/>
                  </a:lnTo>
                  <a:lnTo>
                    <a:pt x="244822" y="505737"/>
                  </a:lnTo>
                  <a:lnTo>
                    <a:pt x="204269" y="472339"/>
                  </a:lnTo>
                  <a:lnTo>
                    <a:pt x="187119" y="431370"/>
                  </a:lnTo>
                  <a:lnTo>
                    <a:pt x="185234" y="388075"/>
                  </a:lnTo>
                  <a:lnTo>
                    <a:pt x="184607" y="347418"/>
                  </a:lnTo>
                  <a:lnTo>
                    <a:pt x="184703" y="331443"/>
                  </a:lnTo>
                  <a:lnTo>
                    <a:pt x="186497" y="257952"/>
                  </a:lnTo>
                  <a:lnTo>
                    <a:pt x="198631" y="220783"/>
                  </a:lnTo>
                  <a:lnTo>
                    <a:pt x="262828" y="186003"/>
                  </a:lnTo>
                  <a:lnTo>
                    <a:pt x="377707" y="186003"/>
                  </a:lnTo>
                  <a:lnTo>
                    <a:pt x="375593" y="181920"/>
                  </a:lnTo>
                  <a:lnTo>
                    <a:pt x="345988" y="152264"/>
                  </a:lnTo>
                  <a:lnTo>
                    <a:pt x="308457" y="132805"/>
                  </a:lnTo>
                  <a:lnTo>
                    <a:pt x="265148" y="125656"/>
                  </a:lnTo>
                  <a:close/>
                </a:path>
                <a:path w="529590" h="692150">
                  <a:moveTo>
                    <a:pt x="432231" y="59865"/>
                  </a:moveTo>
                  <a:lnTo>
                    <a:pt x="274065" y="59865"/>
                  </a:lnTo>
                  <a:lnTo>
                    <a:pt x="321839" y="68245"/>
                  </a:lnTo>
                  <a:lnTo>
                    <a:pt x="365763" y="87175"/>
                  </a:lnTo>
                  <a:lnTo>
                    <a:pt x="404054" y="115718"/>
                  </a:lnTo>
                  <a:lnTo>
                    <a:pt x="434924" y="152940"/>
                  </a:lnTo>
                  <a:lnTo>
                    <a:pt x="456587" y="197906"/>
                  </a:lnTo>
                  <a:lnTo>
                    <a:pt x="468888" y="252848"/>
                  </a:lnTo>
                  <a:lnTo>
                    <a:pt x="471721" y="308485"/>
                  </a:lnTo>
                  <a:lnTo>
                    <a:pt x="469337" y="364427"/>
                  </a:lnTo>
                  <a:lnTo>
                    <a:pt x="465985" y="420283"/>
                  </a:lnTo>
                  <a:lnTo>
                    <a:pt x="449885" y="456536"/>
                  </a:lnTo>
                  <a:lnTo>
                    <a:pt x="412839" y="497639"/>
                  </a:lnTo>
                  <a:lnTo>
                    <a:pt x="373699" y="515478"/>
                  </a:lnTo>
                  <a:lnTo>
                    <a:pt x="329495" y="522296"/>
                  </a:lnTo>
                  <a:lnTo>
                    <a:pt x="477334" y="522296"/>
                  </a:lnTo>
                  <a:lnTo>
                    <a:pt x="512954" y="467712"/>
                  </a:lnTo>
                  <a:lnTo>
                    <a:pt x="524139" y="423941"/>
                  </a:lnTo>
                  <a:lnTo>
                    <a:pt x="528055" y="382730"/>
                  </a:lnTo>
                  <a:lnTo>
                    <a:pt x="529246" y="344689"/>
                  </a:lnTo>
                  <a:lnTo>
                    <a:pt x="529145" y="313499"/>
                  </a:lnTo>
                  <a:lnTo>
                    <a:pt x="528088" y="257723"/>
                  </a:lnTo>
                  <a:lnTo>
                    <a:pt x="522628" y="210093"/>
                  </a:lnTo>
                  <a:lnTo>
                    <a:pt x="508984" y="165115"/>
                  </a:lnTo>
                  <a:lnTo>
                    <a:pt x="487993" y="123700"/>
                  </a:lnTo>
                  <a:lnTo>
                    <a:pt x="460491" y="86754"/>
                  </a:lnTo>
                  <a:lnTo>
                    <a:pt x="432231" y="59865"/>
                  </a:lnTo>
                  <a:close/>
                </a:path>
                <a:path w="529590" h="692150">
                  <a:moveTo>
                    <a:pt x="377707" y="186003"/>
                  </a:moveTo>
                  <a:lnTo>
                    <a:pt x="262828" y="186003"/>
                  </a:lnTo>
                  <a:lnTo>
                    <a:pt x="300593" y="195455"/>
                  </a:lnTo>
                  <a:lnTo>
                    <a:pt x="320288" y="209800"/>
                  </a:lnTo>
                  <a:lnTo>
                    <a:pt x="334086" y="227532"/>
                  </a:lnTo>
                  <a:lnTo>
                    <a:pt x="342127" y="248726"/>
                  </a:lnTo>
                  <a:lnTo>
                    <a:pt x="344548" y="273458"/>
                  </a:lnTo>
                  <a:lnTo>
                    <a:pt x="344325" y="301289"/>
                  </a:lnTo>
                  <a:lnTo>
                    <a:pt x="344204" y="399493"/>
                  </a:lnTo>
                  <a:lnTo>
                    <a:pt x="344319" y="463095"/>
                  </a:lnTo>
                  <a:lnTo>
                    <a:pt x="374518" y="454227"/>
                  </a:lnTo>
                  <a:lnTo>
                    <a:pt x="392151" y="442910"/>
                  </a:lnTo>
                  <a:lnTo>
                    <a:pt x="400416" y="425785"/>
                  </a:lnTo>
                  <a:lnTo>
                    <a:pt x="402511" y="399493"/>
                  </a:lnTo>
                  <a:lnTo>
                    <a:pt x="402637" y="359556"/>
                  </a:lnTo>
                  <a:lnTo>
                    <a:pt x="402645" y="292443"/>
                  </a:lnTo>
                  <a:lnTo>
                    <a:pt x="402447" y="263374"/>
                  </a:lnTo>
                  <a:lnTo>
                    <a:pt x="395129" y="219662"/>
                  </a:lnTo>
                  <a:lnTo>
                    <a:pt x="377707" y="186003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8" name="object 5">
              <a:extLst>
                <a:ext uri="{FF2B5EF4-FFF2-40B4-BE49-F238E27FC236}">
                  <a16:creationId xmlns:a16="http://schemas.microsoft.com/office/drawing/2014/main" id="{70DA12F6-3A9A-4CED-B5D3-FB03D0DE11AA}"/>
                </a:ext>
              </a:extLst>
            </p:cNvPr>
            <p:cNvSpPr/>
            <p:nvPr userDrawn="1"/>
          </p:nvSpPr>
          <p:spPr>
            <a:xfrm>
              <a:off x="6449873" y="2490417"/>
              <a:ext cx="527050" cy="690880"/>
            </a:xfrm>
            <a:custGeom>
              <a:avLst/>
              <a:gdLst/>
              <a:ahLst/>
              <a:cxnLst/>
              <a:rect l="l" t="t" r="r" b="b"/>
              <a:pathLst>
                <a:path w="527050" h="690880">
                  <a:moveTo>
                    <a:pt x="203535" y="106817"/>
                  </a:moveTo>
                  <a:lnTo>
                    <a:pt x="156096" y="111190"/>
                  </a:lnTo>
                  <a:lnTo>
                    <a:pt x="112577" y="124760"/>
                  </a:lnTo>
                  <a:lnTo>
                    <a:pt x="74500" y="146905"/>
                  </a:lnTo>
                  <a:lnTo>
                    <a:pt x="43385" y="177006"/>
                  </a:lnTo>
                  <a:lnTo>
                    <a:pt x="20753" y="214441"/>
                  </a:lnTo>
                  <a:lnTo>
                    <a:pt x="8124" y="258590"/>
                  </a:lnTo>
                  <a:lnTo>
                    <a:pt x="1990" y="313152"/>
                  </a:lnTo>
                  <a:lnTo>
                    <a:pt x="0" y="368613"/>
                  </a:lnTo>
                  <a:lnTo>
                    <a:pt x="2481" y="423964"/>
                  </a:lnTo>
                  <a:lnTo>
                    <a:pt x="9763" y="478198"/>
                  </a:lnTo>
                  <a:lnTo>
                    <a:pt x="22351" y="524704"/>
                  </a:lnTo>
                  <a:lnTo>
                    <a:pt x="41762" y="566201"/>
                  </a:lnTo>
                  <a:lnTo>
                    <a:pt x="67309" y="602340"/>
                  </a:lnTo>
                  <a:lnTo>
                    <a:pt x="98307" y="632777"/>
                  </a:lnTo>
                  <a:lnTo>
                    <a:pt x="134071" y="657162"/>
                  </a:lnTo>
                  <a:lnTo>
                    <a:pt x="173916" y="675150"/>
                  </a:lnTo>
                  <a:lnTo>
                    <a:pt x="217157" y="686392"/>
                  </a:lnTo>
                  <a:lnTo>
                    <a:pt x="263107" y="690542"/>
                  </a:lnTo>
                  <a:lnTo>
                    <a:pt x="311083" y="687253"/>
                  </a:lnTo>
                  <a:lnTo>
                    <a:pt x="353022" y="676803"/>
                  </a:lnTo>
                  <a:lnTo>
                    <a:pt x="392570" y="658621"/>
                  </a:lnTo>
                  <a:lnTo>
                    <a:pt x="428779" y="633697"/>
                  </a:lnTo>
                  <a:lnTo>
                    <a:pt x="431527" y="631055"/>
                  </a:lnTo>
                  <a:lnTo>
                    <a:pt x="250440" y="631055"/>
                  </a:lnTo>
                  <a:lnTo>
                    <a:pt x="203381" y="619863"/>
                  </a:lnTo>
                  <a:lnTo>
                    <a:pt x="161204" y="600868"/>
                  </a:lnTo>
                  <a:lnTo>
                    <a:pt x="125115" y="574799"/>
                  </a:lnTo>
                  <a:lnTo>
                    <a:pt x="96319" y="542383"/>
                  </a:lnTo>
                  <a:lnTo>
                    <a:pt x="76021" y="504348"/>
                  </a:lnTo>
                  <a:lnTo>
                    <a:pt x="65427" y="461421"/>
                  </a:lnTo>
                  <a:lnTo>
                    <a:pt x="61904" y="415047"/>
                  </a:lnTo>
                  <a:lnTo>
                    <a:pt x="61401" y="368613"/>
                  </a:lnTo>
                  <a:lnTo>
                    <a:pt x="62630" y="321413"/>
                  </a:lnTo>
                  <a:lnTo>
                    <a:pt x="64322" y="274617"/>
                  </a:lnTo>
                  <a:lnTo>
                    <a:pt x="83842" y="228706"/>
                  </a:lnTo>
                  <a:lnTo>
                    <a:pt x="112481" y="198385"/>
                  </a:lnTo>
                  <a:lnTo>
                    <a:pt x="148684" y="178406"/>
                  </a:lnTo>
                  <a:lnTo>
                    <a:pt x="189459" y="168707"/>
                  </a:lnTo>
                  <a:lnTo>
                    <a:pt x="367945" y="168707"/>
                  </a:lnTo>
                  <a:lnTo>
                    <a:pt x="350745" y="154114"/>
                  </a:lnTo>
                  <a:lnTo>
                    <a:pt x="320559" y="135538"/>
                  </a:lnTo>
                  <a:lnTo>
                    <a:pt x="288174" y="121770"/>
                  </a:lnTo>
                  <a:lnTo>
                    <a:pt x="253374" y="112260"/>
                  </a:lnTo>
                  <a:lnTo>
                    <a:pt x="203535" y="106817"/>
                  </a:lnTo>
                  <a:close/>
                </a:path>
                <a:path w="527050" h="690880">
                  <a:moveTo>
                    <a:pt x="516470" y="501434"/>
                  </a:moveTo>
                  <a:lnTo>
                    <a:pt x="425082" y="501434"/>
                  </a:lnTo>
                  <a:lnTo>
                    <a:pt x="450262" y="503839"/>
                  </a:lnTo>
                  <a:lnTo>
                    <a:pt x="448700" y="509821"/>
                  </a:lnTo>
                  <a:lnTo>
                    <a:pt x="419628" y="557411"/>
                  </a:lnTo>
                  <a:lnTo>
                    <a:pt x="382616" y="590636"/>
                  </a:lnTo>
                  <a:lnTo>
                    <a:pt x="339410" y="615517"/>
                  </a:lnTo>
                  <a:lnTo>
                    <a:pt x="294016" y="629756"/>
                  </a:lnTo>
                  <a:lnTo>
                    <a:pt x="250440" y="631055"/>
                  </a:lnTo>
                  <a:lnTo>
                    <a:pt x="431527" y="631055"/>
                  </a:lnTo>
                  <a:lnTo>
                    <a:pt x="460700" y="603020"/>
                  </a:lnTo>
                  <a:lnTo>
                    <a:pt x="487387" y="567580"/>
                  </a:lnTo>
                  <a:lnTo>
                    <a:pt x="507891" y="528369"/>
                  </a:lnTo>
                  <a:lnTo>
                    <a:pt x="516470" y="501434"/>
                  </a:lnTo>
                  <a:close/>
                </a:path>
                <a:path w="527050" h="690880">
                  <a:moveTo>
                    <a:pt x="184946" y="228643"/>
                  </a:moveTo>
                  <a:lnTo>
                    <a:pt x="143556" y="242697"/>
                  </a:lnTo>
                  <a:lnTo>
                    <a:pt x="127111" y="280230"/>
                  </a:lnTo>
                  <a:lnTo>
                    <a:pt x="125914" y="355103"/>
                  </a:lnTo>
                  <a:lnTo>
                    <a:pt x="126175" y="392530"/>
                  </a:lnTo>
                  <a:lnTo>
                    <a:pt x="134597" y="471495"/>
                  </a:lnTo>
                  <a:lnTo>
                    <a:pt x="151752" y="506533"/>
                  </a:lnTo>
                  <a:lnTo>
                    <a:pt x="178770" y="534468"/>
                  </a:lnTo>
                  <a:lnTo>
                    <a:pt x="215553" y="554754"/>
                  </a:lnTo>
                  <a:lnTo>
                    <a:pt x="254478" y="564933"/>
                  </a:lnTo>
                  <a:lnTo>
                    <a:pt x="292057" y="564287"/>
                  </a:lnTo>
                  <a:lnTo>
                    <a:pt x="327051" y="552069"/>
                  </a:lnTo>
                  <a:lnTo>
                    <a:pt x="358225" y="527537"/>
                  </a:lnTo>
                  <a:lnTo>
                    <a:pt x="379598" y="510469"/>
                  </a:lnTo>
                  <a:lnTo>
                    <a:pt x="395042" y="505046"/>
                  </a:lnTo>
                  <a:lnTo>
                    <a:pt x="269637" y="505046"/>
                  </a:lnTo>
                  <a:lnTo>
                    <a:pt x="244802" y="502150"/>
                  </a:lnTo>
                  <a:lnTo>
                    <a:pt x="219646" y="489434"/>
                  </a:lnTo>
                  <a:lnTo>
                    <a:pt x="200861" y="469235"/>
                  </a:lnTo>
                  <a:lnTo>
                    <a:pt x="189089" y="442478"/>
                  </a:lnTo>
                  <a:lnTo>
                    <a:pt x="184972" y="410088"/>
                  </a:lnTo>
                  <a:lnTo>
                    <a:pt x="184946" y="228643"/>
                  </a:lnTo>
                  <a:close/>
                </a:path>
                <a:path w="527050" h="690880">
                  <a:moveTo>
                    <a:pt x="441197" y="442489"/>
                  </a:moveTo>
                  <a:lnTo>
                    <a:pt x="399137" y="442662"/>
                  </a:lnTo>
                  <a:lnTo>
                    <a:pt x="350720" y="443375"/>
                  </a:lnTo>
                  <a:lnTo>
                    <a:pt x="342731" y="451439"/>
                  </a:lnTo>
                  <a:lnTo>
                    <a:pt x="338197" y="457827"/>
                  </a:lnTo>
                  <a:lnTo>
                    <a:pt x="316641" y="482614"/>
                  </a:lnTo>
                  <a:lnTo>
                    <a:pt x="293685" y="498443"/>
                  </a:lnTo>
                  <a:lnTo>
                    <a:pt x="269637" y="505046"/>
                  </a:lnTo>
                  <a:lnTo>
                    <a:pt x="395042" y="505046"/>
                  </a:lnTo>
                  <a:lnTo>
                    <a:pt x="401705" y="502706"/>
                  </a:lnTo>
                  <a:lnTo>
                    <a:pt x="425082" y="501434"/>
                  </a:lnTo>
                  <a:lnTo>
                    <a:pt x="516470" y="501434"/>
                  </a:lnTo>
                  <a:lnTo>
                    <a:pt x="521266" y="486374"/>
                  </a:lnTo>
                  <a:lnTo>
                    <a:pt x="526564" y="442587"/>
                  </a:lnTo>
                  <a:lnTo>
                    <a:pt x="441197" y="442489"/>
                  </a:lnTo>
                  <a:close/>
                </a:path>
                <a:path w="527050" h="690880">
                  <a:moveTo>
                    <a:pt x="367945" y="168707"/>
                  </a:moveTo>
                  <a:lnTo>
                    <a:pt x="189459" y="168707"/>
                  </a:lnTo>
                  <a:lnTo>
                    <a:pt x="231818" y="169224"/>
                  </a:lnTo>
                  <a:lnTo>
                    <a:pt x="272769" y="179894"/>
                  </a:lnTo>
                  <a:lnTo>
                    <a:pt x="309323" y="200653"/>
                  </a:lnTo>
                  <a:lnTo>
                    <a:pt x="338489" y="231437"/>
                  </a:lnTo>
                  <a:lnTo>
                    <a:pt x="342896" y="237901"/>
                  </a:lnTo>
                  <a:lnTo>
                    <a:pt x="351050" y="245890"/>
                  </a:lnTo>
                  <a:lnTo>
                    <a:pt x="357616" y="246029"/>
                  </a:lnTo>
                  <a:lnTo>
                    <a:pt x="441158" y="246782"/>
                  </a:lnTo>
                  <a:lnTo>
                    <a:pt x="524405" y="246677"/>
                  </a:lnTo>
                  <a:lnTo>
                    <a:pt x="522506" y="204050"/>
                  </a:lnTo>
                  <a:lnTo>
                    <a:pt x="519785" y="194823"/>
                  </a:lnTo>
                  <a:lnTo>
                    <a:pt x="456752" y="194823"/>
                  </a:lnTo>
                  <a:lnTo>
                    <a:pt x="433298" y="191668"/>
                  </a:lnTo>
                  <a:lnTo>
                    <a:pt x="411441" y="189535"/>
                  </a:lnTo>
                  <a:lnTo>
                    <a:pt x="392790" y="185852"/>
                  </a:lnTo>
                  <a:lnTo>
                    <a:pt x="378952" y="178046"/>
                  </a:lnTo>
                  <a:lnTo>
                    <a:pt x="367945" y="168707"/>
                  </a:lnTo>
                  <a:close/>
                </a:path>
                <a:path w="527050" h="690880">
                  <a:moveTo>
                    <a:pt x="408850" y="42018"/>
                  </a:moveTo>
                  <a:lnTo>
                    <a:pt x="222970" y="42018"/>
                  </a:lnTo>
                  <a:lnTo>
                    <a:pt x="269686" y="47414"/>
                  </a:lnTo>
                  <a:lnTo>
                    <a:pt x="315972" y="60470"/>
                  </a:lnTo>
                  <a:lnTo>
                    <a:pt x="360100" y="80796"/>
                  </a:lnTo>
                  <a:lnTo>
                    <a:pt x="398335" y="108763"/>
                  </a:lnTo>
                  <a:lnTo>
                    <a:pt x="430583" y="146171"/>
                  </a:lnTo>
                  <a:lnTo>
                    <a:pt x="456752" y="194823"/>
                  </a:lnTo>
                  <a:lnTo>
                    <a:pt x="519785" y="194823"/>
                  </a:lnTo>
                  <a:lnTo>
                    <a:pt x="509927" y="161397"/>
                  </a:lnTo>
                  <a:lnTo>
                    <a:pt x="488099" y="120438"/>
                  </a:lnTo>
                  <a:lnTo>
                    <a:pt x="458456" y="82894"/>
                  </a:lnTo>
                  <a:lnTo>
                    <a:pt x="422429" y="50485"/>
                  </a:lnTo>
                  <a:lnTo>
                    <a:pt x="408850" y="42018"/>
                  </a:lnTo>
                  <a:close/>
                </a:path>
                <a:path w="527050" h="690880">
                  <a:moveTo>
                    <a:pt x="285564" y="0"/>
                  </a:moveTo>
                  <a:lnTo>
                    <a:pt x="233553" y="1628"/>
                  </a:lnTo>
                  <a:lnTo>
                    <a:pt x="186253" y="11970"/>
                  </a:lnTo>
                  <a:lnTo>
                    <a:pt x="148995" y="30155"/>
                  </a:lnTo>
                  <a:lnTo>
                    <a:pt x="127111" y="55313"/>
                  </a:lnTo>
                  <a:lnTo>
                    <a:pt x="175540" y="44559"/>
                  </a:lnTo>
                  <a:lnTo>
                    <a:pt x="222970" y="42018"/>
                  </a:lnTo>
                  <a:lnTo>
                    <a:pt x="408850" y="42018"/>
                  </a:lnTo>
                  <a:lnTo>
                    <a:pt x="381450" y="24932"/>
                  </a:lnTo>
                  <a:lnTo>
                    <a:pt x="336953" y="7955"/>
                  </a:lnTo>
                  <a:lnTo>
                    <a:pt x="285564" y="0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9" name="object 6">
              <a:extLst>
                <a:ext uri="{FF2B5EF4-FFF2-40B4-BE49-F238E27FC236}">
                  <a16:creationId xmlns:a16="http://schemas.microsoft.com/office/drawing/2014/main" id="{6A917354-52E4-4BB1-894C-FBD2D9788423}"/>
                </a:ext>
              </a:extLst>
            </p:cNvPr>
            <p:cNvSpPr/>
            <p:nvPr userDrawn="1"/>
          </p:nvSpPr>
          <p:spPr>
            <a:xfrm>
              <a:off x="5182047" y="2331718"/>
              <a:ext cx="502920" cy="850265"/>
            </a:xfrm>
            <a:custGeom>
              <a:avLst/>
              <a:gdLst/>
              <a:ahLst/>
              <a:cxnLst/>
              <a:rect l="l" t="t" r="r" b="b"/>
              <a:pathLst>
                <a:path w="502920" h="850264">
                  <a:moveTo>
                    <a:pt x="240229" y="0"/>
                  </a:moveTo>
                  <a:lnTo>
                    <a:pt x="209588" y="4345"/>
                  </a:lnTo>
                  <a:lnTo>
                    <a:pt x="182790" y="18903"/>
                  </a:lnTo>
                  <a:lnTo>
                    <a:pt x="159197" y="45707"/>
                  </a:lnTo>
                  <a:lnTo>
                    <a:pt x="132275" y="84666"/>
                  </a:lnTo>
                  <a:lnTo>
                    <a:pt x="103451" y="122458"/>
                  </a:lnTo>
                  <a:lnTo>
                    <a:pt x="72654" y="158523"/>
                  </a:lnTo>
                  <a:lnTo>
                    <a:pt x="39817" y="192303"/>
                  </a:lnTo>
                  <a:lnTo>
                    <a:pt x="9929" y="235211"/>
                  </a:lnTo>
                  <a:lnTo>
                    <a:pt x="0" y="280870"/>
                  </a:lnTo>
                  <a:lnTo>
                    <a:pt x="141" y="316090"/>
                  </a:lnTo>
                  <a:lnTo>
                    <a:pt x="266" y="336402"/>
                  </a:lnTo>
                  <a:lnTo>
                    <a:pt x="663" y="377533"/>
                  </a:lnTo>
                  <a:lnTo>
                    <a:pt x="94618" y="377533"/>
                  </a:lnTo>
                  <a:lnTo>
                    <a:pt x="94392" y="433398"/>
                  </a:lnTo>
                  <a:lnTo>
                    <a:pt x="94068" y="484133"/>
                  </a:lnTo>
                  <a:lnTo>
                    <a:pt x="94050" y="543018"/>
                  </a:lnTo>
                  <a:lnTo>
                    <a:pt x="94910" y="597268"/>
                  </a:lnTo>
                  <a:lnTo>
                    <a:pt x="100235" y="642993"/>
                  </a:lnTo>
                  <a:lnTo>
                    <a:pt x="113120" y="685468"/>
                  </a:lnTo>
                  <a:lnTo>
                    <a:pt x="132722" y="724194"/>
                  </a:lnTo>
                  <a:lnTo>
                    <a:pt x="158199" y="758675"/>
                  </a:lnTo>
                  <a:lnTo>
                    <a:pt x="188705" y="788410"/>
                  </a:lnTo>
                  <a:lnTo>
                    <a:pt x="223399" y="812903"/>
                  </a:lnTo>
                  <a:lnTo>
                    <a:pt x="261436" y="831654"/>
                  </a:lnTo>
                  <a:lnTo>
                    <a:pt x="301974" y="844166"/>
                  </a:lnTo>
                  <a:lnTo>
                    <a:pt x="344170" y="849941"/>
                  </a:lnTo>
                  <a:lnTo>
                    <a:pt x="387179" y="848479"/>
                  </a:lnTo>
                  <a:lnTo>
                    <a:pt x="430158" y="839283"/>
                  </a:lnTo>
                  <a:lnTo>
                    <a:pt x="472265" y="821855"/>
                  </a:lnTo>
                  <a:lnTo>
                    <a:pt x="493276" y="805344"/>
                  </a:lnTo>
                  <a:lnTo>
                    <a:pt x="414932" y="805344"/>
                  </a:lnTo>
                  <a:lnTo>
                    <a:pt x="388496" y="805091"/>
                  </a:lnTo>
                  <a:lnTo>
                    <a:pt x="340469" y="798068"/>
                  </a:lnTo>
                  <a:lnTo>
                    <a:pt x="295227" y="783806"/>
                  </a:lnTo>
                  <a:lnTo>
                    <a:pt x="254022" y="762552"/>
                  </a:lnTo>
                  <a:lnTo>
                    <a:pt x="218106" y="734557"/>
                  </a:lnTo>
                  <a:lnTo>
                    <a:pt x="188731" y="700068"/>
                  </a:lnTo>
                  <a:lnTo>
                    <a:pt x="167150" y="659335"/>
                  </a:lnTo>
                  <a:lnTo>
                    <a:pt x="154615" y="612607"/>
                  </a:lnTo>
                  <a:lnTo>
                    <a:pt x="152377" y="560133"/>
                  </a:lnTo>
                  <a:lnTo>
                    <a:pt x="154322" y="512070"/>
                  </a:lnTo>
                  <a:lnTo>
                    <a:pt x="154581" y="484133"/>
                  </a:lnTo>
                  <a:lnTo>
                    <a:pt x="154680" y="453617"/>
                  </a:lnTo>
                  <a:lnTo>
                    <a:pt x="154335" y="414961"/>
                  </a:lnTo>
                  <a:lnTo>
                    <a:pt x="153626" y="365612"/>
                  </a:lnTo>
                  <a:lnTo>
                    <a:pt x="153254" y="315531"/>
                  </a:lnTo>
                  <a:lnTo>
                    <a:pt x="56327" y="315531"/>
                  </a:lnTo>
                  <a:lnTo>
                    <a:pt x="58137" y="299384"/>
                  </a:lnTo>
                  <a:lnTo>
                    <a:pt x="59307" y="284207"/>
                  </a:lnTo>
                  <a:lnTo>
                    <a:pt x="94850" y="223336"/>
                  </a:lnTo>
                  <a:lnTo>
                    <a:pt x="124024" y="186641"/>
                  </a:lnTo>
                  <a:lnTo>
                    <a:pt x="217643" y="71551"/>
                  </a:lnTo>
                  <a:lnTo>
                    <a:pt x="275351" y="71551"/>
                  </a:lnTo>
                  <a:lnTo>
                    <a:pt x="275351" y="3835"/>
                  </a:lnTo>
                  <a:lnTo>
                    <a:pt x="240229" y="0"/>
                  </a:lnTo>
                  <a:close/>
                </a:path>
                <a:path w="502920" h="850264">
                  <a:moveTo>
                    <a:pt x="502389" y="797509"/>
                  </a:moveTo>
                  <a:lnTo>
                    <a:pt x="471195" y="800363"/>
                  </a:lnTo>
                  <a:lnTo>
                    <a:pt x="442271" y="803372"/>
                  </a:lnTo>
                  <a:lnTo>
                    <a:pt x="414932" y="805344"/>
                  </a:lnTo>
                  <a:lnTo>
                    <a:pt x="493276" y="805344"/>
                  </a:lnTo>
                  <a:lnTo>
                    <a:pt x="502389" y="797509"/>
                  </a:lnTo>
                  <a:close/>
                </a:path>
                <a:path w="502920" h="850264">
                  <a:moveTo>
                    <a:pt x="275351" y="71551"/>
                  </a:moveTo>
                  <a:lnTo>
                    <a:pt x="217643" y="71551"/>
                  </a:lnTo>
                  <a:lnTo>
                    <a:pt x="217643" y="248335"/>
                  </a:lnTo>
                  <a:lnTo>
                    <a:pt x="372506" y="248335"/>
                  </a:lnTo>
                  <a:lnTo>
                    <a:pt x="372506" y="316090"/>
                  </a:lnTo>
                  <a:lnTo>
                    <a:pt x="219446" y="316090"/>
                  </a:lnTo>
                  <a:lnTo>
                    <a:pt x="218809" y="328552"/>
                  </a:lnTo>
                  <a:lnTo>
                    <a:pt x="218381" y="336402"/>
                  </a:lnTo>
                  <a:lnTo>
                    <a:pt x="217962" y="345788"/>
                  </a:lnTo>
                  <a:lnTo>
                    <a:pt x="217782" y="354952"/>
                  </a:lnTo>
                  <a:lnTo>
                    <a:pt x="217917" y="404281"/>
                  </a:lnTo>
                  <a:lnTo>
                    <a:pt x="218083" y="430544"/>
                  </a:lnTo>
                  <a:lnTo>
                    <a:pt x="218209" y="502940"/>
                  </a:lnTo>
                  <a:lnTo>
                    <a:pt x="217350" y="552234"/>
                  </a:lnTo>
                  <a:lnTo>
                    <a:pt x="220815" y="605022"/>
                  </a:lnTo>
                  <a:lnTo>
                    <a:pt x="233988" y="647338"/>
                  </a:lnTo>
                  <a:lnTo>
                    <a:pt x="255858" y="680312"/>
                  </a:lnTo>
                  <a:lnTo>
                    <a:pt x="285413" y="705071"/>
                  </a:lnTo>
                  <a:lnTo>
                    <a:pt x="321640" y="722746"/>
                  </a:lnTo>
                  <a:lnTo>
                    <a:pt x="363527" y="734466"/>
                  </a:lnTo>
                  <a:lnTo>
                    <a:pt x="401697" y="738095"/>
                  </a:lnTo>
                  <a:lnTo>
                    <a:pt x="421117" y="738009"/>
                  </a:lnTo>
                  <a:lnTo>
                    <a:pt x="440477" y="737666"/>
                  </a:lnTo>
                  <a:lnTo>
                    <a:pt x="474919" y="735938"/>
                  </a:lnTo>
                  <a:lnTo>
                    <a:pt x="492307" y="728435"/>
                  </a:lnTo>
                  <a:lnTo>
                    <a:pt x="497096" y="710201"/>
                  </a:lnTo>
                  <a:lnTo>
                    <a:pt x="493839" y="677265"/>
                  </a:lnTo>
                  <a:lnTo>
                    <a:pt x="434241" y="677265"/>
                  </a:lnTo>
                  <a:lnTo>
                    <a:pt x="405665" y="677196"/>
                  </a:lnTo>
                  <a:lnTo>
                    <a:pt x="340364" y="666163"/>
                  </a:lnTo>
                  <a:lnTo>
                    <a:pt x="287221" y="620607"/>
                  </a:lnTo>
                  <a:lnTo>
                    <a:pt x="276387" y="536984"/>
                  </a:lnTo>
                  <a:lnTo>
                    <a:pt x="276220" y="484133"/>
                  </a:lnTo>
                  <a:lnTo>
                    <a:pt x="276726" y="430544"/>
                  </a:lnTo>
                  <a:lnTo>
                    <a:pt x="277079" y="375907"/>
                  </a:lnTo>
                  <a:lnTo>
                    <a:pt x="430393" y="375907"/>
                  </a:lnTo>
                  <a:lnTo>
                    <a:pt x="430393" y="188709"/>
                  </a:lnTo>
                  <a:lnTo>
                    <a:pt x="275351" y="188709"/>
                  </a:lnTo>
                  <a:lnTo>
                    <a:pt x="275351" y="71551"/>
                  </a:lnTo>
                  <a:close/>
                </a:path>
                <a:path w="502920" h="850264">
                  <a:moveTo>
                    <a:pt x="493741" y="676275"/>
                  </a:moveTo>
                  <a:lnTo>
                    <a:pt x="434241" y="677265"/>
                  </a:lnTo>
                  <a:lnTo>
                    <a:pt x="493839" y="677265"/>
                  </a:lnTo>
                  <a:lnTo>
                    <a:pt x="493741" y="676275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1FC774C-CAED-48DC-A460-E3F046EB44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718" y="1133475"/>
            <a:ext cx="6400383" cy="914400"/>
          </a:xfrm>
          <a:noFill/>
        </p:spPr>
        <p:txBody>
          <a:bodyPr>
            <a:noAutofit/>
          </a:bodyPr>
          <a:lstStyle>
            <a:lvl1pPr marL="0" indent="0">
              <a:lnSpc>
                <a:spcPts val="5800"/>
              </a:lnSpc>
              <a:buNone/>
              <a:defRPr sz="5400" b="1">
                <a:ln>
                  <a:solidFill>
                    <a:schemeClr val="bg1"/>
                  </a:solidFill>
                </a:ln>
                <a:noFill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ENTER PRESENTATION TITLE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75002C22-2BDB-4341-A831-6C8F665C23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04926" y="3543302"/>
            <a:ext cx="6353175" cy="67627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ENTER SUBHEADER</a:t>
            </a:r>
          </a:p>
        </p:txBody>
      </p:sp>
    </p:spTree>
    <p:extLst>
      <p:ext uri="{BB962C8B-B14F-4D97-AF65-F5344CB8AC3E}">
        <p14:creationId xmlns:p14="http://schemas.microsoft.com/office/powerpoint/2010/main" val="19143264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3">
            <a:extLst>
              <a:ext uri="{FF2B5EF4-FFF2-40B4-BE49-F238E27FC236}">
                <a16:creationId xmlns:a16="http://schemas.microsoft.com/office/drawing/2014/main" id="{909A1FF1-430E-4835-B220-3E8FF7DA8335}"/>
              </a:ext>
            </a:extLst>
          </p:cNvPr>
          <p:cNvSpPr/>
          <p:nvPr/>
        </p:nvSpPr>
        <p:spPr>
          <a:xfrm>
            <a:off x="0" y="0"/>
            <a:ext cx="12192000" cy="5345458"/>
          </a:xfrm>
          <a:custGeom>
            <a:avLst/>
            <a:gdLst/>
            <a:ahLst/>
            <a:cxnLst/>
            <a:rect l="l" t="t" r="r" b="b"/>
            <a:pathLst>
              <a:path w="10058400" h="7772400">
                <a:moveTo>
                  <a:pt x="0" y="7772400"/>
                </a:moveTo>
                <a:lnTo>
                  <a:pt x="10058400" y="7772400"/>
                </a:lnTo>
                <a:lnTo>
                  <a:pt x="10058400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rgbClr val="00ABC5">
              <a:alpha val="32000"/>
            </a:srgbClr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324D72B-DFB1-4CE4-8AF9-3ADE1F490C5D}"/>
              </a:ext>
            </a:extLst>
          </p:cNvPr>
          <p:cNvGrpSpPr/>
          <p:nvPr/>
        </p:nvGrpSpPr>
        <p:grpSpPr>
          <a:xfrm>
            <a:off x="1257717" y="5832767"/>
            <a:ext cx="1690619" cy="560162"/>
            <a:chOff x="4510999" y="2331718"/>
            <a:chExt cx="3125078" cy="1035448"/>
          </a:xfrm>
        </p:grpSpPr>
        <p:sp>
          <p:nvSpPr>
            <p:cNvPr id="25" name="object 2">
              <a:extLst>
                <a:ext uri="{FF2B5EF4-FFF2-40B4-BE49-F238E27FC236}">
                  <a16:creationId xmlns:a16="http://schemas.microsoft.com/office/drawing/2014/main" id="{256133D3-BDBD-4BF7-AEE8-7CFF5BAF1C03}"/>
                </a:ext>
              </a:extLst>
            </p:cNvPr>
            <p:cNvSpPr/>
            <p:nvPr userDrawn="1"/>
          </p:nvSpPr>
          <p:spPr>
            <a:xfrm>
              <a:off x="5796399" y="2488961"/>
              <a:ext cx="528955" cy="878205"/>
            </a:xfrm>
            <a:custGeom>
              <a:avLst/>
              <a:gdLst/>
              <a:ahLst/>
              <a:cxnLst/>
              <a:rect l="l" t="t" r="r" b="b"/>
              <a:pathLst>
                <a:path w="528954" h="878204">
                  <a:moveTo>
                    <a:pt x="211715" y="108345"/>
                  </a:moveTo>
                  <a:lnTo>
                    <a:pt x="160156" y="113638"/>
                  </a:lnTo>
                  <a:lnTo>
                    <a:pt x="107784" y="129833"/>
                  </a:lnTo>
                  <a:lnTo>
                    <a:pt x="65466" y="153816"/>
                  </a:lnTo>
                  <a:lnTo>
                    <a:pt x="34810" y="185454"/>
                  </a:lnTo>
                  <a:lnTo>
                    <a:pt x="14535" y="223713"/>
                  </a:lnTo>
                  <a:lnTo>
                    <a:pt x="3359" y="267560"/>
                  </a:lnTo>
                  <a:lnTo>
                    <a:pt x="0" y="315964"/>
                  </a:lnTo>
                  <a:lnTo>
                    <a:pt x="127" y="877749"/>
                  </a:lnTo>
                  <a:lnTo>
                    <a:pt x="184480" y="877749"/>
                  </a:lnTo>
                  <a:lnTo>
                    <a:pt x="184480" y="820218"/>
                  </a:lnTo>
                  <a:lnTo>
                    <a:pt x="60134" y="820218"/>
                  </a:lnTo>
                  <a:lnTo>
                    <a:pt x="59321" y="812610"/>
                  </a:lnTo>
                  <a:lnTo>
                    <a:pt x="58445" y="808102"/>
                  </a:lnTo>
                  <a:lnTo>
                    <a:pt x="58470" y="299975"/>
                  </a:lnTo>
                  <a:lnTo>
                    <a:pt x="58735" y="293266"/>
                  </a:lnTo>
                  <a:lnTo>
                    <a:pt x="80914" y="229880"/>
                  </a:lnTo>
                  <a:lnTo>
                    <a:pt x="111456" y="197268"/>
                  </a:lnTo>
                  <a:lnTo>
                    <a:pt x="151526" y="176547"/>
                  </a:lnTo>
                  <a:lnTo>
                    <a:pt x="198987" y="168809"/>
                  </a:lnTo>
                  <a:lnTo>
                    <a:pt x="363419" y="168809"/>
                  </a:lnTo>
                  <a:lnTo>
                    <a:pt x="357352" y="162586"/>
                  </a:lnTo>
                  <a:lnTo>
                    <a:pt x="310729" y="132348"/>
                  </a:lnTo>
                  <a:lnTo>
                    <a:pt x="262045" y="114424"/>
                  </a:lnTo>
                  <a:lnTo>
                    <a:pt x="211715" y="108345"/>
                  </a:lnTo>
                  <a:close/>
                </a:path>
                <a:path w="528954" h="878204">
                  <a:moveTo>
                    <a:pt x="124396" y="587985"/>
                  </a:moveTo>
                  <a:lnTo>
                    <a:pt x="124396" y="820218"/>
                  </a:lnTo>
                  <a:lnTo>
                    <a:pt x="184480" y="820218"/>
                  </a:lnTo>
                  <a:lnTo>
                    <a:pt x="184480" y="676492"/>
                  </a:lnTo>
                  <a:lnTo>
                    <a:pt x="191554" y="676492"/>
                  </a:lnTo>
                  <a:lnTo>
                    <a:pt x="194043" y="675806"/>
                  </a:lnTo>
                  <a:lnTo>
                    <a:pt x="356461" y="675806"/>
                  </a:lnTo>
                  <a:lnTo>
                    <a:pt x="362050" y="674131"/>
                  </a:lnTo>
                  <a:lnTo>
                    <a:pt x="401443" y="654530"/>
                  </a:lnTo>
                  <a:lnTo>
                    <a:pt x="433255" y="631286"/>
                  </a:lnTo>
                  <a:lnTo>
                    <a:pt x="274612" y="631286"/>
                  </a:lnTo>
                  <a:lnTo>
                    <a:pt x="230492" y="627825"/>
                  </a:lnTo>
                  <a:lnTo>
                    <a:pt x="203954" y="620602"/>
                  </a:lnTo>
                  <a:lnTo>
                    <a:pt x="177753" y="610549"/>
                  </a:lnTo>
                  <a:lnTo>
                    <a:pt x="151398" y="599174"/>
                  </a:lnTo>
                  <a:lnTo>
                    <a:pt x="124396" y="587985"/>
                  </a:lnTo>
                  <a:close/>
                </a:path>
                <a:path w="528954" h="878204">
                  <a:moveTo>
                    <a:pt x="356461" y="675806"/>
                  </a:moveTo>
                  <a:lnTo>
                    <a:pt x="194043" y="675806"/>
                  </a:lnTo>
                  <a:lnTo>
                    <a:pt x="195935" y="676593"/>
                  </a:lnTo>
                  <a:lnTo>
                    <a:pt x="236241" y="688233"/>
                  </a:lnTo>
                  <a:lnTo>
                    <a:pt x="278197" y="691415"/>
                  </a:lnTo>
                  <a:lnTo>
                    <a:pt x="320551" y="686570"/>
                  </a:lnTo>
                  <a:lnTo>
                    <a:pt x="356461" y="675806"/>
                  </a:lnTo>
                  <a:close/>
                </a:path>
                <a:path w="528954" h="878204">
                  <a:moveTo>
                    <a:pt x="413171" y="47088"/>
                  </a:moveTo>
                  <a:lnTo>
                    <a:pt x="198694" y="47088"/>
                  </a:lnTo>
                  <a:lnTo>
                    <a:pt x="235515" y="47167"/>
                  </a:lnTo>
                  <a:lnTo>
                    <a:pt x="271221" y="50585"/>
                  </a:lnTo>
                  <a:lnTo>
                    <a:pt x="318964" y="62897"/>
                  </a:lnTo>
                  <a:lnTo>
                    <a:pt x="362227" y="83283"/>
                  </a:lnTo>
                  <a:lnTo>
                    <a:pt x="399812" y="111136"/>
                  </a:lnTo>
                  <a:lnTo>
                    <a:pt x="430521" y="145848"/>
                  </a:lnTo>
                  <a:lnTo>
                    <a:pt x="453157" y="186812"/>
                  </a:lnTo>
                  <a:lnTo>
                    <a:pt x="466521" y="233420"/>
                  </a:lnTo>
                  <a:lnTo>
                    <a:pt x="469417" y="285065"/>
                  </a:lnTo>
                  <a:lnTo>
                    <a:pt x="468597" y="315964"/>
                  </a:lnTo>
                  <a:lnTo>
                    <a:pt x="468510" y="346616"/>
                  </a:lnTo>
                  <a:lnTo>
                    <a:pt x="468616" y="368375"/>
                  </a:lnTo>
                  <a:lnTo>
                    <a:pt x="468760" y="389155"/>
                  </a:lnTo>
                  <a:lnTo>
                    <a:pt x="468767" y="400395"/>
                  </a:lnTo>
                  <a:lnTo>
                    <a:pt x="461582" y="479147"/>
                  </a:lnTo>
                  <a:lnTo>
                    <a:pt x="445878" y="519844"/>
                  </a:lnTo>
                  <a:lnTo>
                    <a:pt x="422337" y="555803"/>
                  </a:lnTo>
                  <a:lnTo>
                    <a:pt x="392199" y="585976"/>
                  </a:lnTo>
                  <a:lnTo>
                    <a:pt x="356706" y="609313"/>
                  </a:lnTo>
                  <a:lnTo>
                    <a:pt x="317097" y="624766"/>
                  </a:lnTo>
                  <a:lnTo>
                    <a:pt x="274612" y="631286"/>
                  </a:lnTo>
                  <a:lnTo>
                    <a:pt x="433255" y="631286"/>
                  </a:lnTo>
                  <a:lnTo>
                    <a:pt x="468903" y="595574"/>
                  </a:lnTo>
                  <a:lnTo>
                    <a:pt x="494466" y="557083"/>
                  </a:lnTo>
                  <a:lnTo>
                    <a:pt x="512915" y="513160"/>
                  </a:lnTo>
                  <a:lnTo>
                    <a:pt x="522998" y="464237"/>
                  </a:lnTo>
                  <a:lnTo>
                    <a:pt x="527242" y="411006"/>
                  </a:lnTo>
                  <a:lnTo>
                    <a:pt x="528863" y="360417"/>
                  </a:lnTo>
                  <a:lnTo>
                    <a:pt x="528743" y="325975"/>
                  </a:lnTo>
                  <a:lnTo>
                    <a:pt x="526592" y="250343"/>
                  </a:lnTo>
                  <a:lnTo>
                    <a:pt x="520478" y="204854"/>
                  </a:lnTo>
                  <a:lnTo>
                    <a:pt x="507303" y="162750"/>
                  </a:lnTo>
                  <a:lnTo>
                    <a:pt x="487822" y="124474"/>
                  </a:lnTo>
                  <a:lnTo>
                    <a:pt x="462787" y="90469"/>
                  </a:lnTo>
                  <a:lnTo>
                    <a:pt x="432951" y="61177"/>
                  </a:lnTo>
                  <a:lnTo>
                    <a:pt x="413171" y="47088"/>
                  </a:lnTo>
                  <a:close/>
                </a:path>
                <a:path w="528954" h="878204">
                  <a:moveTo>
                    <a:pt x="184480" y="228906"/>
                  </a:moveTo>
                  <a:lnTo>
                    <a:pt x="142120" y="244376"/>
                  </a:lnTo>
                  <a:lnTo>
                    <a:pt x="125603" y="280430"/>
                  </a:lnTo>
                  <a:lnTo>
                    <a:pt x="125063" y="322441"/>
                  </a:lnTo>
                  <a:lnTo>
                    <a:pt x="124815" y="368375"/>
                  </a:lnTo>
                  <a:lnTo>
                    <a:pt x="125076" y="400395"/>
                  </a:lnTo>
                  <a:lnTo>
                    <a:pt x="126517" y="440310"/>
                  </a:lnTo>
                  <a:lnTo>
                    <a:pt x="135822" y="481060"/>
                  </a:lnTo>
                  <a:lnTo>
                    <a:pt x="157343" y="516190"/>
                  </a:lnTo>
                  <a:lnTo>
                    <a:pt x="188369" y="543539"/>
                  </a:lnTo>
                  <a:lnTo>
                    <a:pt x="226190" y="560948"/>
                  </a:lnTo>
                  <a:lnTo>
                    <a:pt x="268097" y="566256"/>
                  </a:lnTo>
                  <a:lnTo>
                    <a:pt x="310110" y="558303"/>
                  </a:lnTo>
                  <a:lnTo>
                    <a:pt x="346499" y="538835"/>
                  </a:lnTo>
                  <a:lnTo>
                    <a:pt x="375187" y="509888"/>
                  </a:lnTo>
                  <a:lnTo>
                    <a:pt x="377303" y="505816"/>
                  </a:lnTo>
                  <a:lnTo>
                    <a:pt x="264337" y="505816"/>
                  </a:lnTo>
                  <a:lnTo>
                    <a:pt x="233874" y="500059"/>
                  </a:lnTo>
                  <a:lnTo>
                    <a:pt x="208908" y="483539"/>
                  </a:lnTo>
                  <a:lnTo>
                    <a:pt x="191782" y="458330"/>
                  </a:lnTo>
                  <a:lnTo>
                    <a:pt x="184835" y="426505"/>
                  </a:lnTo>
                  <a:lnTo>
                    <a:pt x="184335" y="400395"/>
                  </a:lnTo>
                  <a:lnTo>
                    <a:pt x="184451" y="315964"/>
                  </a:lnTo>
                  <a:lnTo>
                    <a:pt x="184480" y="228906"/>
                  </a:lnTo>
                  <a:close/>
                </a:path>
                <a:path w="528954" h="878204">
                  <a:moveTo>
                    <a:pt x="363419" y="168809"/>
                  </a:moveTo>
                  <a:lnTo>
                    <a:pt x="198987" y="168809"/>
                  </a:lnTo>
                  <a:lnTo>
                    <a:pt x="251701" y="175147"/>
                  </a:lnTo>
                  <a:lnTo>
                    <a:pt x="293498" y="190965"/>
                  </a:lnTo>
                  <a:lnTo>
                    <a:pt x="337969" y="248206"/>
                  </a:lnTo>
                  <a:lnTo>
                    <a:pt x="343090" y="292799"/>
                  </a:lnTo>
                  <a:lnTo>
                    <a:pt x="343288" y="392340"/>
                  </a:lnTo>
                  <a:lnTo>
                    <a:pt x="342785" y="425502"/>
                  </a:lnTo>
                  <a:lnTo>
                    <a:pt x="336159" y="457450"/>
                  </a:lnTo>
                  <a:lnTo>
                    <a:pt x="319425" y="482785"/>
                  </a:lnTo>
                  <a:lnTo>
                    <a:pt x="294760" y="499557"/>
                  </a:lnTo>
                  <a:lnTo>
                    <a:pt x="264337" y="505816"/>
                  </a:lnTo>
                  <a:lnTo>
                    <a:pt x="377303" y="505816"/>
                  </a:lnTo>
                  <a:lnTo>
                    <a:pt x="394102" y="473497"/>
                  </a:lnTo>
                  <a:lnTo>
                    <a:pt x="401167" y="431699"/>
                  </a:lnTo>
                  <a:lnTo>
                    <a:pt x="401281" y="411006"/>
                  </a:lnTo>
                  <a:lnTo>
                    <a:pt x="401370" y="261532"/>
                  </a:lnTo>
                  <a:lnTo>
                    <a:pt x="398747" y="232558"/>
                  </a:lnTo>
                  <a:lnTo>
                    <a:pt x="390534" y="205996"/>
                  </a:lnTo>
                  <a:lnTo>
                    <a:pt x="376735" y="182467"/>
                  </a:lnTo>
                  <a:lnTo>
                    <a:pt x="363419" y="168809"/>
                  </a:lnTo>
                  <a:close/>
                </a:path>
                <a:path w="528954" h="878204">
                  <a:moveTo>
                    <a:pt x="280669" y="0"/>
                  </a:moveTo>
                  <a:lnTo>
                    <a:pt x="238129" y="916"/>
                  </a:lnTo>
                  <a:lnTo>
                    <a:pt x="195308" y="9201"/>
                  </a:lnTo>
                  <a:lnTo>
                    <a:pt x="152958" y="25299"/>
                  </a:lnTo>
                  <a:lnTo>
                    <a:pt x="129446" y="42267"/>
                  </a:lnTo>
                  <a:lnTo>
                    <a:pt x="120586" y="49315"/>
                  </a:lnTo>
                  <a:lnTo>
                    <a:pt x="160478" y="48440"/>
                  </a:lnTo>
                  <a:lnTo>
                    <a:pt x="198694" y="47088"/>
                  </a:lnTo>
                  <a:lnTo>
                    <a:pt x="413171" y="47088"/>
                  </a:lnTo>
                  <a:lnTo>
                    <a:pt x="399068" y="37042"/>
                  </a:lnTo>
                  <a:lnTo>
                    <a:pt x="361892" y="18505"/>
                  </a:lnTo>
                  <a:lnTo>
                    <a:pt x="322174" y="6010"/>
                  </a:lnTo>
                  <a:lnTo>
                    <a:pt x="280669" y="0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6" name="object 3">
              <a:extLst>
                <a:ext uri="{FF2B5EF4-FFF2-40B4-BE49-F238E27FC236}">
                  <a16:creationId xmlns:a16="http://schemas.microsoft.com/office/drawing/2014/main" id="{D444ED18-95A9-48B4-8484-8AD18C67090E}"/>
                </a:ext>
              </a:extLst>
            </p:cNvPr>
            <p:cNvSpPr/>
            <p:nvPr userDrawn="1"/>
          </p:nvSpPr>
          <p:spPr>
            <a:xfrm>
              <a:off x="4510999" y="2490091"/>
              <a:ext cx="575945" cy="690880"/>
            </a:xfrm>
            <a:custGeom>
              <a:avLst/>
              <a:gdLst/>
              <a:ahLst/>
              <a:cxnLst/>
              <a:rect l="l" t="t" r="r" b="b"/>
              <a:pathLst>
                <a:path w="575945" h="690880">
                  <a:moveTo>
                    <a:pt x="196673" y="253194"/>
                  </a:moveTo>
                  <a:lnTo>
                    <a:pt x="152510" y="257265"/>
                  </a:lnTo>
                  <a:lnTo>
                    <a:pt x="112791" y="269470"/>
                  </a:lnTo>
                  <a:lnTo>
                    <a:pt x="78090" y="288826"/>
                  </a:lnTo>
                  <a:lnTo>
                    <a:pt x="48983" y="314349"/>
                  </a:lnTo>
                  <a:lnTo>
                    <a:pt x="26045" y="345056"/>
                  </a:lnTo>
                  <a:lnTo>
                    <a:pt x="9852" y="379964"/>
                  </a:lnTo>
                  <a:lnTo>
                    <a:pt x="978" y="418090"/>
                  </a:lnTo>
                  <a:lnTo>
                    <a:pt x="0" y="458451"/>
                  </a:lnTo>
                  <a:lnTo>
                    <a:pt x="7491" y="500062"/>
                  </a:lnTo>
                  <a:lnTo>
                    <a:pt x="24029" y="541941"/>
                  </a:lnTo>
                  <a:lnTo>
                    <a:pt x="49907" y="583494"/>
                  </a:lnTo>
                  <a:lnTo>
                    <a:pt x="81393" y="618670"/>
                  </a:lnTo>
                  <a:lnTo>
                    <a:pt x="117522" y="647222"/>
                  </a:lnTo>
                  <a:lnTo>
                    <a:pt x="157329" y="668897"/>
                  </a:lnTo>
                  <a:lnTo>
                    <a:pt x="199851" y="683448"/>
                  </a:lnTo>
                  <a:lnTo>
                    <a:pt x="244123" y="690623"/>
                  </a:lnTo>
                  <a:lnTo>
                    <a:pt x="289182" y="690172"/>
                  </a:lnTo>
                  <a:lnTo>
                    <a:pt x="334062" y="681846"/>
                  </a:lnTo>
                  <a:lnTo>
                    <a:pt x="377800" y="665395"/>
                  </a:lnTo>
                  <a:lnTo>
                    <a:pt x="419431" y="640569"/>
                  </a:lnTo>
                  <a:lnTo>
                    <a:pt x="433337" y="632429"/>
                  </a:lnTo>
                  <a:lnTo>
                    <a:pt x="436483" y="631642"/>
                  </a:lnTo>
                  <a:lnTo>
                    <a:pt x="250324" y="631642"/>
                  </a:lnTo>
                  <a:lnTo>
                    <a:pt x="202484" y="621885"/>
                  </a:lnTo>
                  <a:lnTo>
                    <a:pt x="155385" y="599739"/>
                  </a:lnTo>
                  <a:lnTo>
                    <a:pt x="118049" y="570780"/>
                  </a:lnTo>
                  <a:lnTo>
                    <a:pt x="88729" y="535745"/>
                  </a:lnTo>
                  <a:lnTo>
                    <a:pt x="68697" y="497094"/>
                  </a:lnTo>
                  <a:lnTo>
                    <a:pt x="59228" y="457288"/>
                  </a:lnTo>
                  <a:lnTo>
                    <a:pt x="61596" y="418789"/>
                  </a:lnTo>
                  <a:lnTo>
                    <a:pt x="77394" y="380339"/>
                  </a:lnTo>
                  <a:lnTo>
                    <a:pt x="103395" y="349219"/>
                  </a:lnTo>
                  <a:lnTo>
                    <a:pt x="137093" y="326352"/>
                  </a:lnTo>
                  <a:lnTo>
                    <a:pt x="175986" y="312662"/>
                  </a:lnTo>
                  <a:lnTo>
                    <a:pt x="217567" y="309074"/>
                  </a:lnTo>
                  <a:lnTo>
                    <a:pt x="363150" y="309074"/>
                  </a:lnTo>
                  <a:lnTo>
                    <a:pt x="342083" y="287638"/>
                  </a:lnTo>
                  <a:lnTo>
                    <a:pt x="302184" y="267519"/>
                  </a:lnTo>
                  <a:lnTo>
                    <a:pt x="276483" y="260990"/>
                  </a:lnTo>
                  <a:lnTo>
                    <a:pt x="250067" y="256599"/>
                  </a:lnTo>
                  <a:lnTo>
                    <a:pt x="223332" y="254087"/>
                  </a:lnTo>
                  <a:lnTo>
                    <a:pt x="196673" y="253194"/>
                  </a:lnTo>
                  <a:close/>
                </a:path>
                <a:path w="575945" h="690880">
                  <a:moveTo>
                    <a:pt x="575341" y="629149"/>
                  </a:moveTo>
                  <a:lnTo>
                    <a:pt x="446452" y="629149"/>
                  </a:lnTo>
                  <a:lnTo>
                    <a:pt x="460073" y="630493"/>
                  </a:lnTo>
                  <a:lnTo>
                    <a:pt x="475501" y="636226"/>
                  </a:lnTo>
                  <a:lnTo>
                    <a:pt x="498360" y="645169"/>
                  </a:lnTo>
                  <a:lnTo>
                    <a:pt x="522647" y="652155"/>
                  </a:lnTo>
                  <a:lnTo>
                    <a:pt x="548310" y="658479"/>
                  </a:lnTo>
                  <a:lnTo>
                    <a:pt x="575298" y="665436"/>
                  </a:lnTo>
                  <a:lnTo>
                    <a:pt x="575341" y="629149"/>
                  </a:lnTo>
                  <a:close/>
                </a:path>
                <a:path w="575945" h="690880">
                  <a:moveTo>
                    <a:pt x="437389" y="537445"/>
                  </a:moveTo>
                  <a:lnTo>
                    <a:pt x="386723" y="588649"/>
                  </a:lnTo>
                  <a:lnTo>
                    <a:pt x="343601" y="614817"/>
                  </a:lnTo>
                  <a:lnTo>
                    <a:pt x="297749" y="629217"/>
                  </a:lnTo>
                  <a:lnTo>
                    <a:pt x="250324" y="631642"/>
                  </a:lnTo>
                  <a:lnTo>
                    <a:pt x="436483" y="631642"/>
                  </a:lnTo>
                  <a:lnTo>
                    <a:pt x="446452" y="629149"/>
                  </a:lnTo>
                  <a:lnTo>
                    <a:pt x="575341" y="629149"/>
                  </a:lnTo>
                  <a:lnTo>
                    <a:pt x="575389" y="588969"/>
                  </a:lnTo>
                  <a:lnTo>
                    <a:pt x="513944" y="588969"/>
                  </a:lnTo>
                  <a:lnTo>
                    <a:pt x="502353" y="583784"/>
                  </a:lnTo>
                  <a:lnTo>
                    <a:pt x="491606" y="579128"/>
                  </a:lnTo>
                  <a:lnTo>
                    <a:pt x="454919" y="554205"/>
                  </a:lnTo>
                  <a:lnTo>
                    <a:pt x="446310" y="545901"/>
                  </a:lnTo>
                  <a:lnTo>
                    <a:pt x="437389" y="537445"/>
                  </a:lnTo>
                  <a:close/>
                </a:path>
                <a:path w="575945" h="690880">
                  <a:moveTo>
                    <a:pt x="431669" y="58985"/>
                  </a:moveTo>
                  <a:lnTo>
                    <a:pt x="225197" y="58985"/>
                  </a:lnTo>
                  <a:lnTo>
                    <a:pt x="277286" y="60085"/>
                  </a:lnTo>
                  <a:lnTo>
                    <a:pt x="325118" y="70057"/>
                  </a:lnTo>
                  <a:lnTo>
                    <a:pt x="367711" y="88381"/>
                  </a:lnTo>
                  <a:lnTo>
                    <a:pt x="404080" y="114534"/>
                  </a:lnTo>
                  <a:lnTo>
                    <a:pt x="433242" y="147995"/>
                  </a:lnTo>
                  <a:lnTo>
                    <a:pt x="454215" y="188242"/>
                  </a:lnTo>
                  <a:lnTo>
                    <a:pt x="466014" y="234753"/>
                  </a:lnTo>
                  <a:lnTo>
                    <a:pt x="469933" y="282702"/>
                  </a:lnTo>
                  <a:lnTo>
                    <a:pt x="470090" y="337358"/>
                  </a:lnTo>
                  <a:lnTo>
                    <a:pt x="469556" y="371002"/>
                  </a:lnTo>
                  <a:lnTo>
                    <a:pt x="469506" y="385007"/>
                  </a:lnTo>
                  <a:lnTo>
                    <a:pt x="470256" y="428352"/>
                  </a:lnTo>
                  <a:lnTo>
                    <a:pt x="483027" y="480089"/>
                  </a:lnTo>
                  <a:lnTo>
                    <a:pt x="509490" y="514235"/>
                  </a:lnTo>
                  <a:lnTo>
                    <a:pt x="515909" y="537233"/>
                  </a:lnTo>
                  <a:lnTo>
                    <a:pt x="516018" y="562025"/>
                  </a:lnTo>
                  <a:lnTo>
                    <a:pt x="513944" y="588969"/>
                  </a:lnTo>
                  <a:lnTo>
                    <a:pt x="575389" y="588969"/>
                  </a:lnTo>
                  <a:lnTo>
                    <a:pt x="575272" y="545901"/>
                  </a:lnTo>
                  <a:lnTo>
                    <a:pt x="574587" y="491954"/>
                  </a:lnTo>
                  <a:lnTo>
                    <a:pt x="559207" y="472790"/>
                  </a:lnTo>
                  <a:lnTo>
                    <a:pt x="544338" y="461799"/>
                  </a:lnTo>
                  <a:lnTo>
                    <a:pt x="534604" y="448387"/>
                  </a:lnTo>
                  <a:lnTo>
                    <a:pt x="529389" y="432460"/>
                  </a:lnTo>
                  <a:lnTo>
                    <a:pt x="528123" y="414547"/>
                  </a:lnTo>
                  <a:lnTo>
                    <a:pt x="528265" y="404013"/>
                  </a:lnTo>
                  <a:lnTo>
                    <a:pt x="528720" y="379680"/>
                  </a:lnTo>
                  <a:lnTo>
                    <a:pt x="528836" y="371002"/>
                  </a:lnTo>
                  <a:lnTo>
                    <a:pt x="529064" y="345056"/>
                  </a:lnTo>
                  <a:lnTo>
                    <a:pt x="528942" y="299070"/>
                  </a:lnTo>
                  <a:lnTo>
                    <a:pt x="528079" y="260801"/>
                  </a:lnTo>
                  <a:lnTo>
                    <a:pt x="522960" y="209579"/>
                  </a:lnTo>
                  <a:lnTo>
                    <a:pt x="510012" y="161368"/>
                  </a:lnTo>
                  <a:lnTo>
                    <a:pt x="487708" y="116931"/>
                  </a:lnTo>
                  <a:lnTo>
                    <a:pt x="454521" y="77032"/>
                  </a:lnTo>
                  <a:lnTo>
                    <a:pt x="431669" y="58985"/>
                  </a:lnTo>
                  <a:close/>
                </a:path>
                <a:path w="575945" h="690880">
                  <a:moveTo>
                    <a:pt x="183223" y="371596"/>
                  </a:moveTo>
                  <a:lnTo>
                    <a:pt x="157127" y="379680"/>
                  </a:lnTo>
                  <a:lnTo>
                    <a:pt x="140245" y="394150"/>
                  </a:lnTo>
                  <a:lnTo>
                    <a:pt x="130704" y="413617"/>
                  </a:lnTo>
                  <a:lnTo>
                    <a:pt x="126632" y="436696"/>
                  </a:lnTo>
                  <a:lnTo>
                    <a:pt x="131050" y="475408"/>
                  </a:lnTo>
                  <a:lnTo>
                    <a:pt x="149040" y="509962"/>
                  </a:lnTo>
                  <a:lnTo>
                    <a:pt x="178077" y="538003"/>
                  </a:lnTo>
                  <a:lnTo>
                    <a:pt x="215641" y="557173"/>
                  </a:lnTo>
                  <a:lnTo>
                    <a:pt x="259208" y="565119"/>
                  </a:lnTo>
                  <a:lnTo>
                    <a:pt x="307484" y="557767"/>
                  </a:lnTo>
                  <a:lnTo>
                    <a:pt x="349957" y="534499"/>
                  </a:lnTo>
                  <a:lnTo>
                    <a:pt x="376471" y="505212"/>
                  </a:lnTo>
                  <a:lnTo>
                    <a:pt x="260619" y="505212"/>
                  </a:lnTo>
                  <a:lnTo>
                    <a:pt x="238405" y="499688"/>
                  </a:lnTo>
                  <a:lnTo>
                    <a:pt x="198173" y="468191"/>
                  </a:lnTo>
                  <a:lnTo>
                    <a:pt x="185344" y="414547"/>
                  </a:lnTo>
                  <a:lnTo>
                    <a:pt x="185054" y="404013"/>
                  </a:lnTo>
                  <a:lnTo>
                    <a:pt x="184517" y="393400"/>
                  </a:lnTo>
                  <a:lnTo>
                    <a:pt x="183223" y="371596"/>
                  </a:lnTo>
                  <a:close/>
                </a:path>
                <a:path w="575945" h="690880">
                  <a:moveTo>
                    <a:pt x="363150" y="309074"/>
                  </a:moveTo>
                  <a:lnTo>
                    <a:pt x="217567" y="309074"/>
                  </a:lnTo>
                  <a:lnTo>
                    <a:pt x="259334" y="316510"/>
                  </a:lnTo>
                  <a:lnTo>
                    <a:pt x="298781" y="335896"/>
                  </a:lnTo>
                  <a:lnTo>
                    <a:pt x="330486" y="371002"/>
                  </a:lnTo>
                  <a:lnTo>
                    <a:pt x="343974" y="410839"/>
                  </a:lnTo>
                  <a:lnTo>
                    <a:pt x="343831" y="436187"/>
                  </a:lnTo>
                  <a:lnTo>
                    <a:pt x="318593" y="482061"/>
                  </a:lnTo>
                  <a:lnTo>
                    <a:pt x="281390" y="503576"/>
                  </a:lnTo>
                  <a:lnTo>
                    <a:pt x="260619" y="505212"/>
                  </a:lnTo>
                  <a:lnTo>
                    <a:pt x="376471" y="505212"/>
                  </a:lnTo>
                  <a:lnTo>
                    <a:pt x="382421" y="498639"/>
                  </a:lnTo>
                  <a:lnTo>
                    <a:pt x="400673" y="453511"/>
                  </a:lnTo>
                  <a:lnTo>
                    <a:pt x="403696" y="405119"/>
                  </a:lnTo>
                  <a:lnTo>
                    <a:pt x="394099" y="359381"/>
                  </a:lnTo>
                  <a:lnTo>
                    <a:pt x="373141" y="319240"/>
                  </a:lnTo>
                  <a:lnTo>
                    <a:pt x="363150" y="309074"/>
                  </a:lnTo>
                  <a:close/>
                </a:path>
                <a:path w="575945" h="690880">
                  <a:moveTo>
                    <a:pt x="372896" y="187754"/>
                  </a:moveTo>
                  <a:lnTo>
                    <a:pt x="215324" y="187754"/>
                  </a:lnTo>
                  <a:lnTo>
                    <a:pt x="254991" y="188144"/>
                  </a:lnTo>
                  <a:lnTo>
                    <a:pt x="294410" y="193703"/>
                  </a:lnTo>
                  <a:lnTo>
                    <a:pt x="331886" y="206545"/>
                  </a:lnTo>
                  <a:lnTo>
                    <a:pt x="367319" y="226605"/>
                  </a:lnTo>
                  <a:lnTo>
                    <a:pt x="400609" y="253816"/>
                  </a:lnTo>
                  <a:lnTo>
                    <a:pt x="388535" y="214088"/>
                  </a:lnTo>
                  <a:lnTo>
                    <a:pt x="372896" y="187754"/>
                  </a:lnTo>
                  <a:close/>
                </a:path>
                <a:path w="575945" h="690880">
                  <a:moveTo>
                    <a:pt x="237550" y="0"/>
                  </a:moveTo>
                  <a:lnTo>
                    <a:pt x="191329" y="3862"/>
                  </a:lnTo>
                  <a:lnTo>
                    <a:pt x="146841" y="13092"/>
                  </a:lnTo>
                  <a:lnTo>
                    <a:pt x="105233" y="27235"/>
                  </a:lnTo>
                  <a:lnTo>
                    <a:pt x="93599" y="77032"/>
                  </a:lnTo>
                  <a:lnTo>
                    <a:pt x="93485" y="194710"/>
                  </a:lnTo>
                  <a:lnTo>
                    <a:pt x="175310" y="189508"/>
                  </a:lnTo>
                  <a:lnTo>
                    <a:pt x="215324" y="187754"/>
                  </a:lnTo>
                  <a:lnTo>
                    <a:pt x="372896" y="187754"/>
                  </a:lnTo>
                  <a:lnTo>
                    <a:pt x="369676" y="182333"/>
                  </a:lnTo>
                  <a:lnTo>
                    <a:pt x="343516" y="158237"/>
                  </a:lnTo>
                  <a:lnTo>
                    <a:pt x="309535" y="141486"/>
                  </a:lnTo>
                  <a:lnTo>
                    <a:pt x="268895" y="132150"/>
                  </a:lnTo>
                  <a:lnTo>
                    <a:pt x="155487" y="132150"/>
                  </a:lnTo>
                  <a:lnTo>
                    <a:pt x="152748" y="94747"/>
                  </a:lnTo>
                  <a:lnTo>
                    <a:pt x="157620" y="74500"/>
                  </a:lnTo>
                  <a:lnTo>
                    <a:pt x="174675" y="65219"/>
                  </a:lnTo>
                  <a:lnTo>
                    <a:pt x="208484" y="60713"/>
                  </a:lnTo>
                  <a:lnTo>
                    <a:pt x="214034" y="60192"/>
                  </a:lnTo>
                  <a:lnTo>
                    <a:pt x="219622" y="59341"/>
                  </a:lnTo>
                  <a:lnTo>
                    <a:pt x="225197" y="58985"/>
                  </a:lnTo>
                  <a:lnTo>
                    <a:pt x="431669" y="58985"/>
                  </a:lnTo>
                  <a:lnTo>
                    <a:pt x="416834" y="47270"/>
                  </a:lnTo>
                  <a:lnTo>
                    <a:pt x="375147" y="25139"/>
                  </a:lnTo>
                  <a:lnTo>
                    <a:pt x="330606" y="10185"/>
                  </a:lnTo>
                  <a:lnTo>
                    <a:pt x="284358" y="1956"/>
                  </a:lnTo>
                  <a:lnTo>
                    <a:pt x="237550" y="0"/>
                  </a:lnTo>
                  <a:close/>
                </a:path>
                <a:path w="575945" h="690880">
                  <a:moveTo>
                    <a:pt x="216038" y="128757"/>
                  </a:moveTo>
                  <a:lnTo>
                    <a:pt x="155487" y="132150"/>
                  </a:lnTo>
                  <a:lnTo>
                    <a:pt x="268895" y="132150"/>
                  </a:lnTo>
                  <a:lnTo>
                    <a:pt x="267215" y="131764"/>
                  </a:lnTo>
                  <a:lnTo>
                    <a:pt x="216038" y="128757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7" name="object 4">
              <a:extLst>
                <a:ext uri="{FF2B5EF4-FFF2-40B4-BE49-F238E27FC236}">
                  <a16:creationId xmlns:a16="http://schemas.microsoft.com/office/drawing/2014/main" id="{88FA0812-5E4E-4573-9D32-5F54B9332ECD}"/>
                </a:ext>
              </a:extLst>
            </p:cNvPr>
            <p:cNvSpPr/>
            <p:nvPr userDrawn="1"/>
          </p:nvSpPr>
          <p:spPr>
            <a:xfrm>
              <a:off x="7106487" y="2489306"/>
              <a:ext cx="529590" cy="692150"/>
            </a:xfrm>
            <a:custGeom>
              <a:avLst/>
              <a:gdLst/>
              <a:ahLst/>
              <a:cxnLst/>
              <a:rect l="l" t="t" r="r" b="b"/>
              <a:pathLst>
                <a:path w="529590" h="692150">
                  <a:moveTo>
                    <a:pt x="251474" y="0"/>
                  </a:moveTo>
                  <a:lnTo>
                    <a:pt x="202950" y="6619"/>
                  </a:lnTo>
                  <a:lnTo>
                    <a:pt x="157541" y="21226"/>
                  </a:lnTo>
                  <a:lnTo>
                    <a:pt x="116269" y="43345"/>
                  </a:lnTo>
                  <a:lnTo>
                    <a:pt x="80153" y="72500"/>
                  </a:lnTo>
                  <a:lnTo>
                    <a:pt x="50214" y="108216"/>
                  </a:lnTo>
                  <a:lnTo>
                    <a:pt x="27473" y="150015"/>
                  </a:lnTo>
                  <a:lnTo>
                    <a:pt x="12951" y="197423"/>
                  </a:lnTo>
                  <a:lnTo>
                    <a:pt x="5478" y="244514"/>
                  </a:lnTo>
                  <a:lnTo>
                    <a:pt x="1379" y="292443"/>
                  </a:lnTo>
                  <a:lnTo>
                    <a:pt x="0" y="340830"/>
                  </a:lnTo>
                  <a:lnTo>
                    <a:pt x="588" y="382730"/>
                  </a:lnTo>
                  <a:lnTo>
                    <a:pt x="2766" y="437441"/>
                  </a:lnTo>
                  <a:lnTo>
                    <a:pt x="8954" y="483959"/>
                  </a:lnTo>
                  <a:lnTo>
                    <a:pt x="21895" y="526870"/>
                  </a:lnTo>
                  <a:lnTo>
                    <a:pt x="40904" y="565765"/>
                  </a:lnTo>
                  <a:lnTo>
                    <a:pt x="65295" y="600237"/>
                  </a:lnTo>
                  <a:lnTo>
                    <a:pt x="94384" y="629879"/>
                  </a:lnTo>
                  <a:lnTo>
                    <a:pt x="127486" y="654284"/>
                  </a:lnTo>
                  <a:lnTo>
                    <a:pt x="163917" y="673044"/>
                  </a:lnTo>
                  <a:lnTo>
                    <a:pt x="202991" y="685752"/>
                  </a:lnTo>
                  <a:lnTo>
                    <a:pt x="244024" y="692001"/>
                  </a:lnTo>
                  <a:lnTo>
                    <a:pt x="286332" y="691384"/>
                  </a:lnTo>
                  <a:lnTo>
                    <a:pt x="329229" y="683492"/>
                  </a:lnTo>
                  <a:lnTo>
                    <a:pt x="372031" y="667920"/>
                  </a:lnTo>
                  <a:lnTo>
                    <a:pt x="396880" y="651984"/>
                  </a:lnTo>
                  <a:lnTo>
                    <a:pt x="402948" y="647715"/>
                  </a:lnTo>
                  <a:lnTo>
                    <a:pt x="297025" y="647715"/>
                  </a:lnTo>
                  <a:lnTo>
                    <a:pt x="246733" y="641688"/>
                  </a:lnTo>
                  <a:lnTo>
                    <a:pt x="199808" y="626670"/>
                  </a:lnTo>
                  <a:lnTo>
                    <a:pt x="157559" y="603643"/>
                  </a:lnTo>
                  <a:lnTo>
                    <a:pt x="121295" y="573589"/>
                  </a:lnTo>
                  <a:lnTo>
                    <a:pt x="92325" y="537491"/>
                  </a:lnTo>
                  <a:lnTo>
                    <a:pt x="71958" y="496331"/>
                  </a:lnTo>
                  <a:lnTo>
                    <a:pt x="61503" y="451093"/>
                  </a:lnTo>
                  <a:lnTo>
                    <a:pt x="58442" y="405478"/>
                  </a:lnTo>
                  <a:lnTo>
                    <a:pt x="58081" y="359556"/>
                  </a:lnTo>
                  <a:lnTo>
                    <a:pt x="58967" y="313499"/>
                  </a:lnTo>
                  <a:lnTo>
                    <a:pt x="59649" y="267477"/>
                  </a:lnTo>
                  <a:lnTo>
                    <a:pt x="65531" y="219421"/>
                  </a:lnTo>
                  <a:lnTo>
                    <a:pt x="81975" y="174567"/>
                  </a:lnTo>
                  <a:lnTo>
                    <a:pt x="107525" y="134704"/>
                  </a:lnTo>
                  <a:lnTo>
                    <a:pt x="140722" y="101624"/>
                  </a:lnTo>
                  <a:lnTo>
                    <a:pt x="180109" y="77115"/>
                  </a:lnTo>
                  <a:lnTo>
                    <a:pt x="224228" y="62968"/>
                  </a:lnTo>
                  <a:lnTo>
                    <a:pt x="274065" y="59865"/>
                  </a:lnTo>
                  <a:lnTo>
                    <a:pt x="432231" y="59865"/>
                  </a:lnTo>
                  <a:lnTo>
                    <a:pt x="427314" y="55187"/>
                  </a:lnTo>
                  <a:lnTo>
                    <a:pt x="389298" y="29907"/>
                  </a:lnTo>
                  <a:lnTo>
                    <a:pt x="347279" y="11823"/>
                  </a:lnTo>
                  <a:lnTo>
                    <a:pt x="302092" y="1843"/>
                  </a:lnTo>
                  <a:lnTo>
                    <a:pt x="251474" y="0"/>
                  </a:lnTo>
                  <a:close/>
                </a:path>
                <a:path w="529590" h="692150">
                  <a:moveTo>
                    <a:pt x="399437" y="640399"/>
                  </a:moveTo>
                  <a:lnTo>
                    <a:pt x="348207" y="645333"/>
                  </a:lnTo>
                  <a:lnTo>
                    <a:pt x="322601" y="647272"/>
                  </a:lnTo>
                  <a:lnTo>
                    <a:pt x="297025" y="647715"/>
                  </a:lnTo>
                  <a:lnTo>
                    <a:pt x="402948" y="647715"/>
                  </a:lnTo>
                  <a:lnTo>
                    <a:pt x="404987" y="646279"/>
                  </a:lnTo>
                  <a:lnTo>
                    <a:pt x="403120" y="644324"/>
                  </a:lnTo>
                  <a:lnTo>
                    <a:pt x="401292" y="642355"/>
                  </a:lnTo>
                  <a:lnTo>
                    <a:pt x="399437" y="640399"/>
                  </a:lnTo>
                  <a:close/>
                </a:path>
                <a:path w="529590" h="692150">
                  <a:moveTo>
                    <a:pt x="265148" y="125656"/>
                  </a:moveTo>
                  <a:lnTo>
                    <a:pt x="221776" y="132283"/>
                  </a:lnTo>
                  <a:lnTo>
                    <a:pt x="184062" y="151331"/>
                  </a:lnTo>
                  <a:lnTo>
                    <a:pt x="154199" y="180723"/>
                  </a:lnTo>
                  <a:lnTo>
                    <a:pt x="134382" y="218381"/>
                  </a:lnTo>
                  <a:lnTo>
                    <a:pt x="126807" y="262231"/>
                  </a:lnTo>
                  <a:lnTo>
                    <a:pt x="125883" y="304809"/>
                  </a:lnTo>
                  <a:lnTo>
                    <a:pt x="125259" y="340830"/>
                  </a:lnTo>
                  <a:lnTo>
                    <a:pt x="125269" y="359556"/>
                  </a:lnTo>
                  <a:lnTo>
                    <a:pt x="128125" y="431370"/>
                  </a:lnTo>
                  <a:lnTo>
                    <a:pt x="139505" y="477169"/>
                  </a:lnTo>
                  <a:lnTo>
                    <a:pt x="162405" y="517438"/>
                  </a:lnTo>
                  <a:lnTo>
                    <a:pt x="200815" y="552473"/>
                  </a:lnTo>
                  <a:lnTo>
                    <a:pt x="245336" y="571856"/>
                  </a:lnTo>
                  <a:lnTo>
                    <a:pt x="294114" y="579758"/>
                  </a:lnTo>
                  <a:lnTo>
                    <a:pt x="345297" y="580354"/>
                  </a:lnTo>
                  <a:lnTo>
                    <a:pt x="389962" y="574206"/>
                  </a:lnTo>
                  <a:lnTo>
                    <a:pt x="430190" y="559202"/>
                  </a:lnTo>
                  <a:lnTo>
                    <a:pt x="464850" y="536008"/>
                  </a:lnTo>
                  <a:lnTo>
                    <a:pt x="477334" y="522296"/>
                  </a:lnTo>
                  <a:lnTo>
                    <a:pt x="329495" y="522296"/>
                  </a:lnTo>
                  <a:lnTo>
                    <a:pt x="284960" y="518810"/>
                  </a:lnTo>
                  <a:lnTo>
                    <a:pt x="244822" y="505737"/>
                  </a:lnTo>
                  <a:lnTo>
                    <a:pt x="204269" y="472339"/>
                  </a:lnTo>
                  <a:lnTo>
                    <a:pt x="187119" y="431370"/>
                  </a:lnTo>
                  <a:lnTo>
                    <a:pt x="185234" y="388075"/>
                  </a:lnTo>
                  <a:lnTo>
                    <a:pt x="184607" y="347418"/>
                  </a:lnTo>
                  <a:lnTo>
                    <a:pt x="184703" y="331443"/>
                  </a:lnTo>
                  <a:lnTo>
                    <a:pt x="186497" y="257952"/>
                  </a:lnTo>
                  <a:lnTo>
                    <a:pt x="198631" y="220783"/>
                  </a:lnTo>
                  <a:lnTo>
                    <a:pt x="262828" y="186003"/>
                  </a:lnTo>
                  <a:lnTo>
                    <a:pt x="377707" y="186003"/>
                  </a:lnTo>
                  <a:lnTo>
                    <a:pt x="375593" y="181920"/>
                  </a:lnTo>
                  <a:lnTo>
                    <a:pt x="345988" y="152264"/>
                  </a:lnTo>
                  <a:lnTo>
                    <a:pt x="308457" y="132805"/>
                  </a:lnTo>
                  <a:lnTo>
                    <a:pt x="265148" y="125656"/>
                  </a:lnTo>
                  <a:close/>
                </a:path>
                <a:path w="529590" h="692150">
                  <a:moveTo>
                    <a:pt x="432231" y="59865"/>
                  </a:moveTo>
                  <a:lnTo>
                    <a:pt x="274065" y="59865"/>
                  </a:lnTo>
                  <a:lnTo>
                    <a:pt x="321839" y="68245"/>
                  </a:lnTo>
                  <a:lnTo>
                    <a:pt x="365763" y="87175"/>
                  </a:lnTo>
                  <a:lnTo>
                    <a:pt x="404054" y="115718"/>
                  </a:lnTo>
                  <a:lnTo>
                    <a:pt x="434924" y="152940"/>
                  </a:lnTo>
                  <a:lnTo>
                    <a:pt x="456587" y="197906"/>
                  </a:lnTo>
                  <a:lnTo>
                    <a:pt x="468888" y="252848"/>
                  </a:lnTo>
                  <a:lnTo>
                    <a:pt x="471721" y="308485"/>
                  </a:lnTo>
                  <a:lnTo>
                    <a:pt x="469337" y="364427"/>
                  </a:lnTo>
                  <a:lnTo>
                    <a:pt x="465985" y="420283"/>
                  </a:lnTo>
                  <a:lnTo>
                    <a:pt x="449885" y="456536"/>
                  </a:lnTo>
                  <a:lnTo>
                    <a:pt x="412839" y="497639"/>
                  </a:lnTo>
                  <a:lnTo>
                    <a:pt x="373699" y="515478"/>
                  </a:lnTo>
                  <a:lnTo>
                    <a:pt x="329495" y="522296"/>
                  </a:lnTo>
                  <a:lnTo>
                    <a:pt x="477334" y="522296"/>
                  </a:lnTo>
                  <a:lnTo>
                    <a:pt x="512954" y="467712"/>
                  </a:lnTo>
                  <a:lnTo>
                    <a:pt x="524139" y="423941"/>
                  </a:lnTo>
                  <a:lnTo>
                    <a:pt x="528055" y="382730"/>
                  </a:lnTo>
                  <a:lnTo>
                    <a:pt x="529246" y="344689"/>
                  </a:lnTo>
                  <a:lnTo>
                    <a:pt x="529145" y="313499"/>
                  </a:lnTo>
                  <a:lnTo>
                    <a:pt x="528088" y="257723"/>
                  </a:lnTo>
                  <a:lnTo>
                    <a:pt x="522628" y="210093"/>
                  </a:lnTo>
                  <a:lnTo>
                    <a:pt x="508984" y="165115"/>
                  </a:lnTo>
                  <a:lnTo>
                    <a:pt x="487993" y="123700"/>
                  </a:lnTo>
                  <a:lnTo>
                    <a:pt x="460491" y="86754"/>
                  </a:lnTo>
                  <a:lnTo>
                    <a:pt x="432231" y="59865"/>
                  </a:lnTo>
                  <a:close/>
                </a:path>
                <a:path w="529590" h="692150">
                  <a:moveTo>
                    <a:pt x="377707" y="186003"/>
                  </a:moveTo>
                  <a:lnTo>
                    <a:pt x="262828" y="186003"/>
                  </a:lnTo>
                  <a:lnTo>
                    <a:pt x="300593" y="195455"/>
                  </a:lnTo>
                  <a:lnTo>
                    <a:pt x="320288" y="209800"/>
                  </a:lnTo>
                  <a:lnTo>
                    <a:pt x="334086" y="227532"/>
                  </a:lnTo>
                  <a:lnTo>
                    <a:pt x="342127" y="248726"/>
                  </a:lnTo>
                  <a:lnTo>
                    <a:pt x="344548" y="273458"/>
                  </a:lnTo>
                  <a:lnTo>
                    <a:pt x="344325" y="301289"/>
                  </a:lnTo>
                  <a:lnTo>
                    <a:pt x="344204" y="399493"/>
                  </a:lnTo>
                  <a:lnTo>
                    <a:pt x="344319" y="463095"/>
                  </a:lnTo>
                  <a:lnTo>
                    <a:pt x="374518" y="454227"/>
                  </a:lnTo>
                  <a:lnTo>
                    <a:pt x="392151" y="442910"/>
                  </a:lnTo>
                  <a:lnTo>
                    <a:pt x="400416" y="425785"/>
                  </a:lnTo>
                  <a:lnTo>
                    <a:pt x="402511" y="399493"/>
                  </a:lnTo>
                  <a:lnTo>
                    <a:pt x="402637" y="359556"/>
                  </a:lnTo>
                  <a:lnTo>
                    <a:pt x="402645" y="292443"/>
                  </a:lnTo>
                  <a:lnTo>
                    <a:pt x="402447" y="263374"/>
                  </a:lnTo>
                  <a:lnTo>
                    <a:pt x="395129" y="219662"/>
                  </a:lnTo>
                  <a:lnTo>
                    <a:pt x="377707" y="186003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8" name="object 5">
              <a:extLst>
                <a:ext uri="{FF2B5EF4-FFF2-40B4-BE49-F238E27FC236}">
                  <a16:creationId xmlns:a16="http://schemas.microsoft.com/office/drawing/2014/main" id="{70DA12F6-3A9A-4CED-B5D3-FB03D0DE11AA}"/>
                </a:ext>
              </a:extLst>
            </p:cNvPr>
            <p:cNvSpPr/>
            <p:nvPr userDrawn="1"/>
          </p:nvSpPr>
          <p:spPr>
            <a:xfrm>
              <a:off x="6449873" y="2490417"/>
              <a:ext cx="527050" cy="690880"/>
            </a:xfrm>
            <a:custGeom>
              <a:avLst/>
              <a:gdLst/>
              <a:ahLst/>
              <a:cxnLst/>
              <a:rect l="l" t="t" r="r" b="b"/>
              <a:pathLst>
                <a:path w="527050" h="690880">
                  <a:moveTo>
                    <a:pt x="203535" y="106817"/>
                  </a:moveTo>
                  <a:lnTo>
                    <a:pt x="156096" y="111190"/>
                  </a:lnTo>
                  <a:lnTo>
                    <a:pt x="112577" y="124760"/>
                  </a:lnTo>
                  <a:lnTo>
                    <a:pt x="74500" y="146905"/>
                  </a:lnTo>
                  <a:lnTo>
                    <a:pt x="43385" y="177006"/>
                  </a:lnTo>
                  <a:lnTo>
                    <a:pt x="20753" y="214441"/>
                  </a:lnTo>
                  <a:lnTo>
                    <a:pt x="8124" y="258590"/>
                  </a:lnTo>
                  <a:lnTo>
                    <a:pt x="1990" y="313152"/>
                  </a:lnTo>
                  <a:lnTo>
                    <a:pt x="0" y="368613"/>
                  </a:lnTo>
                  <a:lnTo>
                    <a:pt x="2481" y="423964"/>
                  </a:lnTo>
                  <a:lnTo>
                    <a:pt x="9763" y="478198"/>
                  </a:lnTo>
                  <a:lnTo>
                    <a:pt x="22351" y="524704"/>
                  </a:lnTo>
                  <a:lnTo>
                    <a:pt x="41762" y="566201"/>
                  </a:lnTo>
                  <a:lnTo>
                    <a:pt x="67309" y="602340"/>
                  </a:lnTo>
                  <a:lnTo>
                    <a:pt x="98307" y="632777"/>
                  </a:lnTo>
                  <a:lnTo>
                    <a:pt x="134071" y="657162"/>
                  </a:lnTo>
                  <a:lnTo>
                    <a:pt x="173916" y="675150"/>
                  </a:lnTo>
                  <a:lnTo>
                    <a:pt x="217157" y="686392"/>
                  </a:lnTo>
                  <a:lnTo>
                    <a:pt x="263107" y="690542"/>
                  </a:lnTo>
                  <a:lnTo>
                    <a:pt x="311083" y="687253"/>
                  </a:lnTo>
                  <a:lnTo>
                    <a:pt x="353022" y="676803"/>
                  </a:lnTo>
                  <a:lnTo>
                    <a:pt x="392570" y="658621"/>
                  </a:lnTo>
                  <a:lnTo>
                    <a:pt x="428779" y="633697"/>
                  </a:lnTo>
                  <a:lnTo>
                    <a:pt x="431527" y="631055"/>
                  </a:lnTo>
                  <a:lnTo>
                    <a:pt x="250440" y="631055"/>
                  </a:lnTo>
                  <a:lnTo>
                    <a:pt x="203381" y="619863"/>
                  </a:lnTo>
                  <a:lnTo>
                    <a:pt x="161204" y="600868"/>
                  </a:lnTo>
                  <a:lnTo>
                    <a:pt x="125115" y="574799"/>
                  </a:lnTo>
                  <a:lnTo>
                    <a:pt x="96319" y="542383"/>
                  </a:lnTo>
                  <a:lnTo>
                    <a:pt x="76021" y="504348"/>
                  </a:lnTo>
                  <a:lnTo>
                    <a:pt x="65427" y="461421"/>
                  </a:lnTo>
                  <a:lnTo>
                    <a:pt x="61904" y="415047"/>
                  </a:lnTo>
                  <a:lnTo>
                    <a:pt x="61401" y="368613"/>
                  </a:lnTo>
                  <a:lnTo>
                    <a:pt x="62630" y="321413"/>
                  </a:lnTo>
                  <a:lnTo>
                    <a:pt x="64322" y="274617"/>
                  </a:lnTo>
                  <a:lnTo>
                    <a:pt x="83842" y="228706"/>
                  </a:lnTo>
                  <a:lnTo>
                    <a:pt x="112481" y="198385"/>
                  </a:lnTo>
                  <a:lnTo>
                    <a:pt x="148684" y="178406"/>
                  </a:lnTo>
                  <a:lnTo>
                    <a:pt x="189459" y="168707"/>
                  </a:lnTo>
                  <a:lnTo>
                    <a:pt x="367945" y="168707"/>
                  </a:lnTo>
                  <a:lnTo>
                    <a:pt x="350745" y="154114"/>
                  </a:lnTo>
                  <a:lnTo>
                    <a:pt x="320559" y="135538"/>
                  </a:lnTo>
                  <a:lnTo>
                    <a:pt x="288174" y="121770"/>
                  </a:lnTo>
                  <a:lnTo>
                    <a:pt x="253374" y="112260"/>
                  </a:lnTo>
                  <a:lnTo>
                    <a:pt x="203535" y="106817"/>
                  </a:lnTo>
                  <a:close/>
                </a:path>
                <a:path w="527050" h="690880">
                  <a:moveTo>
                    <a:pt x="516470" y="501434"/>
                  </a:moveTo>
                  <a:lnTo>
                    <a:pt x="425082" y="501434"/>
                  </a:lnTo>
                  <a:lnTo>
                    <a:pt x="450262" y="503839"/>
                  </a:lnTo>
                  <a:lnTo>
                    <a:pt x="448700" y="509821"/>
                  </a:lnTo>
                  <a:lnTo>
                    <a:pt x="419628" y="557411"/>
                  </a:lnTo>
                  <a:lnTo>
                    <a:pt x="382616" y="590636"/>
                  </a:lnTo>
                  <a:lnTo>
                    <a:pt x="339410" y="615517"/>
                  </a:lnTo>
                  <a:lnTo>
                    <a:pt x="294016" y="629756"/>
                  </a:lnTo>
                  <a:lnTo>
                    <a:pt x="250440" y="631055"/>
                  </a:lnTo>
                  <a:lnTo>
                    <a:pt x="431527" y="631055"/>
                  </a:lnTo>
                  <a:lnTo>
                    <a:pt x="460700" y="603020"/>
                  </a:lnTo>
                  <a:lnTo>
                    <a:pt x="487387" y="567580"/>
                  </a:lnTo>
                  <a:lnTo>
                    <a:pt x="507891" y="528369"/>
                  </a:lnTo>
                  <a:lnTo>
                    <a:pt x="516470" y="501434"/>
                  </a:lnTo>
                  <a:close/>
                </a:path>
                <a:path w="527050" h="690880">
                  <a:moveTo>
                    <a:pt x="184946" y="228643"/>
                  </a:moveTo>
                  <a:lnTo>
                    <a:pt x="143556" y="242697"/>
                  </a:lnTo>
                  <a:lnTo>
                    <a:pt x="127111" y="280230"/>
                  </a:lnTo>
                  <a:lnTo>
                    <a:pt x="125914" y="355103"/>
                  </a:lnTo>
                  <a:lnTo>
                    <a:pt x="126175" y="392530"/>
                  </a:lnTo>
                  <a:lnTo>
                    <a:pt x="134597" y="471495"/>
                  </a:lnTo>
                  <a:lnTo>
                    <a:pt x="151752" y="506533"/>
                  </a:lnTo>
                  <a:lnTo>
                    <a:pt x="178770" y="534468"/>
                  </a:lnTo>
                  <a:lnTo>
                    <a:pt x="215553" y="554754"/>
                  </a:lnTo>
                  <a:lnTo>
                    <a:pt x="254478" y="564933"/>
                  </a:lnTo>
                  <a:lnTo>
                    <a:pt x="292057" y="564287"/>
                  </a:lnTo>
                  <a:lnTo>
                    <a:pt x="327051" y="552069"/>
                  </a:lnTo>
                  <a:lnTo>
                    <a:pt x="358225" y="527537"/>
                  </a:lnTo>
                  <a:lnTo>
                    <a:pt x="379598" y="510469"/>
                  </a:lnTo>
                  <a:lnTo>
                    <a:pt x="395042" y="505046"/>
                  </a:lnTo>
                  <a:lnTo>
                    <a:pt x="269637" y="505046"/>
                  </a:lnTo>
                  <a:lnTo>
                    <a:pt x="244802" y="502150"/>
                  </a:lnTo>
                  <a:lnTo>
                    <a:pt x="219646" y="489434"/>
                  </a:lnTo>
                  <a:lnTo>
                    <a:pt x="200861" y="469235"/>
                  </a:lnTo>
                  <a:lnTo>
                    <a:pt x="189089" y="442478"/>
                  </a:lnTo>
                  <a:lnTo>
                    <a:pt x="184972" y="410088"/>
                  </a:lnTo>
                  <a:lnTo>
                    <a:pt x="184946" y="228643"/>
                  </a:lnTo>
                  <a:close/>
                </a:path>
                <a:path w="527050" h="690880">
                  <a:moveTo>
                    <a:pt x="441197" y="442489"/>
                  </a:moveTo>
                  <a:lnTo>
                    <a:pt x="399137" y="442662"/>
                  </a:lnTo>
                  <a:lnTo>
                    <a:pt x="350720" y="443375"/>
                  </a:lnTo>
                  <a:lnTo>
                    <a:pt x="342731" y="451439"/>
                  </a:lnTo>
                  <a:lnTo>
                    <a:pt x="338197" y="457827"/>
                  </a:lnTo>
                  <a:lnTo>
                    <a:pt x="316641" y="482614"/>
                  </a:lnTo>
                  <a:lnTo>
                    <a:pt x="293685" y="498443"/>
                  </a:lnTo>
                  <a:lnTo>
                    <a:pt x="269637" y="505046"/>
                  </a:lnTo>
                  <a:lnTo>
                    <a:pt x="395042" y="505046"/>
                  </a:lnTo>
                  <a:lnTo>
                    <a:pt x="401705" y="502706"/>
                  </a:lnTo>
                  <a:lnTo>
                    <a:pt x="425082" y="501434"/>
                  </a:lnTo>
                  <a:lnTo>
                    <a:pt x="516470" y="501434"/>
                  </a:lnTo>
                  <a:lnTo>
                    <a:pt x="521266" y="486374"/>
                  </a:lnTo>
                  <a:lnTo>
                    <a:pt x="526564" y="442587"/>
                  </a:lnTo>
                  <a:lnTo>
                    <a:pt x="441197" y="442489"/>
                  </a:lnTo>
                  <a:close/>
                </a:path>
                <a:path w="527050" h="690880">
                  <a:moveTo>
                    <a:pt x="367945" y="168707"/>
                  </a:moveTo>
                  <a:lnTo>
                    <a:pt x="189459" y="168707"/>
                  </a:lnTo>
                  <a:lnTo>
                    <a:pt x="231818" y="169224"/>
                  </a:lnTo>
                  <a:lnTo>
                    <a:pt x="272769" y="179894"/>
                  </a:lnTo>
                  <a:lnTo>
                    <a:pt x="309323" y="200653"/>
                  </a:lnTo>
                  <a:lnTo>
                    <a:pt x="338489" y="231437"/>
                  </a:lnTo>
                  <a:lnTo>
                    <a:pt x="342896" y="237901"/>
                  </a:lnTo>
                  <a:lnTo>
                    <a:pt x="351050" y="245890"/>
                  </a:lnTo>
                  <a:lnTo>
                    <a:pt x="357616" y="246029"/>
                  </a:lnTo>
                  <a:lnTo>
                    <a:pt x="441158" y="246782"/>
                  </a:lnTo>
                  <a:lnTo>
                    <a:pt x="524405" y="246677"/>
                  </a:lnTo>
                  <a:lnTo>
                    <a:pt x="522506" y="204050"/>
                  </a:lnTo>
                  <a:lnTo>
                    <a:pt x="519785" y="194823"/>
                  </a:lnTo>
                  <a:lnTo>
                    <a:pt x="456752" y="194823"/>
                  </a:lnTo>
                  <a:lnTo>
                    <a:pt x="433298" y="191668"/>
                  </a:lnTo>
                  <a:lnTo>
                    <a:pt x="411441" y="189535"/>
                  </a:lnTo>
                  <a:lnTo>
                    <a:pt x="392790" y="185852"/>
                  </a:lnTo>
                  <a:lnTo>
                    <a:pt x="378952" y="178046"/>
                  </a:lnTo>
                  <a:lnTo>
                    <a:pt x="367945" y="168707"/>
                  </a:lnTo>
                  <a:close/>
                </a:path>
                <a:path w="527050" h="690880">
                  <a:moveTo>
                    <a:pt x="408850" y="42018"/>
                  </a:moveTo>
                  <a:lnTo>
                    <a:pt x="222970" y="42018"/>
                  </a:lnTo>
                  <a:lnTo>
                    <a:pt x="269686" y="47414"/>
                  </a:lnTo>
                  <a:lnTo>
                    <a:pt x="315972" y="60470"/>
                  </a:lnTo>
                  <a:lnTo>
                    <a:pt x="360100" y="80796"/>
                  </a:lnTo>
                  <a:lnTo>
                    <a:pt x="398335" y="108763"/>
                  </a:lnTo>
                  <a:lnTo>
                    <a:pt x="430583" y="146171"/>
                  </a:lnTo>
                  <a:lnTo>
                    <a:pt x="456752" y="194823"/>
                  </a:lnTo>
                  <a:lnTo>
                    <a:pt x="519785" y="194823"/>
                  </a:lnTo>
                  <a:lnTo>
                    <a:pt x="509927" y="161397"/>
                  </a:lnTo>
                  <a:lnTo>
                    <a:pt x="488099" y="120438"/>
                  </a:lnTo>
                  <a:lnTo>
                    <a:pt x="458456" y="82894"/>
                  </a:lnTo>
                  <a:lnTo>
                    <a:pt x="422429" y="50485"/>
                  </a:lnTo>
                  <a:lnTo>
                    <a:pt x="408850" y="42018"/>
                  </a:lnTo>
                  <a:close/>
                </a:path>
                <a:path w="527050" h="690880">
                  <a:moveTo>
                    <a:pt x="285564" y="0"/>
                  </a:moveTo>
                  <a:lnTo>
                    <a:pt x="233553" y="1628"/>
                  </a:lnTo>
                  <a:lnTo>
                    <a:pt x="186253" y="11970"/>
                  </a:lnTo>
                  <a:lnTo>
                    <a:pt x="148995" y="30155"/>
                  </a:lnTo>
                  <a:lnTo>
                    <a:pt x="127111" y="55313"/>
                  </a:lnTo>
                  <a:lnTo>
                    <a:pt x="175540" y="44559"/>
                  </a:lnTo>
                  <a:lnTo>
                    <a:pt x="222970" y="42018"/>
                  </a:lnTo>
                  <a:lnTo>
                    <a:pt x="408850" y="42018"/>
                  </a:lnTo>
                  <a:lnTo>
                    <a:pt x="381450" y="24932"/>
                  </a:lnTo>
                  <a:lnTo>
                    <a:pt x="336953" y="7955"/>
                  </a:lnTo>
                  <a:lnTo>
                    <a:pt x="285564" y="0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9" name="object 6">
              <a:extLst>
                <a:ext uri="{FF2B5EF4-FFF2-40B4-BE49-F238E27FC236}">
                  <a16:creationId xmlns:a16="http://schemas.microsoft.com/office/drawing/2014/main" id="{6A917354-52E4-4BB1-894C-FBD2D9788423}"/>
                </a:ext>
              </a:extLst>
            </p:cNvPr>
            <p:cNvSpPr/>
            <p:nvPr userDrawn="1"/>
          </p:nvSpPr>
          <p:spPr>
            <a:xfrm>
              <a:off x="5182047" y="2331718"/>
              <a:ext cx="502920" cy="850265"/>
            </a:xfrm>
            <a:custGeom>
              <a:avLst/>
              <a:gdLst/>
              <a:ahLst/>
              <a:cxnLst/>
              <a:rect l="l" t="t" r="r" b="b"/>
              <a:pathLst>
                <a:path w="502920" h="850264">
                  <a:moveTo>
                    <a:pt x="240229" y="0"/>
                  </a:moveTo>
                  <a:lnTo>
                    <a:pt x="209588" y="4345"/>
                  </a:lnTo>
                  <a:lnTo>
                    <a:pt x="182790" y="18903"/>
                  </a:lnTo>
                  <a:lnTo>
                    <a:pt x="159197" y="45707"/>
                  </a:lnTo>
                  <a:lnTo>
                    <a:pt x="132275" y="84666"/>
                  </a:lnTo>
                  <a:lnTo>
                    <a:pt x="103451" y="122458"/>
                  </a:lnTo>
                  <a:lnTo>
                    <a:pt x="72654" y="158523"/>
                  </a:lnTo>
                  <a:lnTo>
                    <a:pt x="39817" y="192303"/>
                  </a:lnTo>
                  <a:lnTo>
                    <a:pt x="9929" y="235211"/>
                  </a:lnTo>
                  <a:lnTo>
                    <a:pt x="0" y="280870"/>
                  </a:lnTo>
                  <a:lnTo>
                    <a:pt x="141" y="316090"/>
                  </a:lnTo>
                  <a:lnTo>
                    <a:pt x="266" y="336402"/>
                  </a:lnTo>
                  <a:lnTo>
                    <a:pt x="663" y="377533"/>
                  </a:lnTo>
                  <a:lnTo>
                    <a:pt x="94618" y="377533"/>
                  </a:lnTo>
                  <a:lnTo>
                    <a:pt x="94392" y="433398"/>
                  </a:lnTo>
                  <a:lnTo>
                    <a:pt x="94068" y="484133"/>
                  </a:lnTo>
                  <a:lnTo>
                    <a:pt x="94050" y="543018"/>
                  </a:lnTo>
                  <a:lnTo>
                    <a:pt x="94910" y="597268"/>
                  </a:lnTo>
                  <a:lnTo>
                    <a:pt x="100235" y="642993"/>
                  </a:lnTo>
                  <a:lnTo>
                    <a:pt x="113120" y="685468"/>
                  </a:lnTo>
                  <a:lnTo>
                    <a:pt x="132722" y="724194"/>
                  </a:lnTo>
                  <a:lnTo>
                    <a:pt x="158199" y="758675"/>
                  </a:lnTo>
                  <a:lnTo>
                    <a:pt x="188705" y="788410"/>
                  </a:lnTo>
                  <a:lnTo>
                    <a:pt x="223399" y="812903"/>
                  </a:lnTo>
                  <a:lnTo>
                    <a:pt x="261436" y="831654"/>
                  </a:lnTo>
                  <a:lnTo>
                    <a:pt x="301974" y="844166"/>
                  </a:lnTo>
                  <a:lnTo>
                    <a:pt x="344170" y="849941"/>
                  </a:lnTo>
                  <a:lnTo>
                    <a:pt x="387179" y="848479"/>
                  </a:lnTo>
                  <a:lnTo>
                    <a:pt x="430158" y="839283"/>
                  </a:lnTo>
                  <a:lnTo>
                    <a:pt x="472265" y="821855"/>
                  </a:lnTo>
                  <a:lnTo>
                    <a:pt x="493276" y="805344"/>
                  </a:lnTo>
                  <a:lnTo>
                    <a:pt x="414932" y="805344"/>
                  </a:lnTo>
                  <a:lnTo>
                    <a:pt x="388496" y="805091"/>
                  </a:lnTo>
                  <a:lnTo>
                    <a:pt x="340469" y="798068"/>
                  </a:lnTo>
                  <a:lnTo>
                    <a:pt x="295227" y="783806"/>
                  </a:lnTo>
                  <a:lnTo>
                    <a:pt x="254022" y="762552"/>
                  </a:lnTo>
                  <a:lnTo>
                    <a:pt x="218106" y="734557"/>
                  </a:lnTo>
                  <a:lnTo>
                    <a:pt x="188731" y="700068"/>
                  </a:lnTo>
                  <a:lnTo>
                    <a:pt x="167150" y="659335"/>
                  </a:lnTo>
                  <a:lnTo>
                    <a:pt x="154615" y="612607"/>
                  </a:lnTo>
                  <a:lnTo>
                    <a:pt x="152377" y="560133"/>
                  </a:lnTo>
                  <a:lnTo>
                    <a:pt x="154322" y="512070"/>
                  </a:lnTo>
                  <a:lnTo>
                    <a:pt x="154581" y="484133"/>
                  </a:lnTo>
                  <a:lnTo>
                    <a:pt x="154680" y="453617"/>
                  </a:lnTo>
                  <a:lnTo>
                    <a:pt x="154335" y="414961"/>
                  </a:lnTo>
                  <a:lnTo>
                    <a:pt x="153626" y="365612"/>
                  </a:lnTo>
                  <a:lnTo>
                    <a:pt x="153254" y="315531"/>
                  </a:lnTo>
                  <a:lnTo>
                    <a:pt x="56327" y="315531"/>
                  </a:lnTo>
                  <a:lnTo>
                    <a:pt x="58137" y="299384"/>
                  </a:lnTo>
                  <a:lnTo>
                    <a:pt x="59307" y="284207"/>
                  </a:lnTo>
                  <a:lnTo>
                    <a:pt x="94850" y="223336"/>
                  </a:lnTo>
                  <a:lnTo>
                    <a:pt x="124024" y="186641"/>
                  </a:lnTo>
                  <a:lnTo>
                    <a:pt x="217643" y="71551"/>
                  </a:lnTo>
                  <a:lnTo>
                    <a:pt x="275351" y="71551"/>
                  </a:lnTo>
                  <a:lnTo>
                    <a:pt x="275351" y="3835"/>
                  </a:lnTo>
                  <a:lnTo>
                    <a:pt x="240229" y="0"/>
                  </a:lnTo>
                  <a:close/>
                </a:path>
                <a:path w="502920" h="850264">
                  <a:moveTo>
                    <a:pt x="502389" y="797509"/>
                  </a:moveTo>
                  <a:lnTo>
                    <a:pt x="471195" y="800363"/>
                  </a:lnTo>
                  <a:lnTo>
                    <a:pt x="442271" y="803372"/>
                  </a:lnTo>
                  <a:lnTo>
                    <a:pt x="414932" y="805344"/>
                  </a:lnTo>
                  <a:lnTo>
                    <a:pt x="493276" y="805344"/>
                  </a:lnTo>
                  <a:lnTo>
                    <a:pt x="502389" y="797509"/>
                  </a:lnTo>
                  <a:close/>
                </a:path>
                <a:path w="502920" h="850264">
                  <a:moveTo>
                    <a:pt x="275351" y="71551"/>
                  </a:moveTo>
                  <a:lnTo>
                    <a:pt x="217643" y="71551"/>
                  </a:lnTo>
                  <a:lnTo>
                    <a:pt x="217643" y="248335"/>
                  </a:lnTo>
                  <a:lnTo>
                    <a:pt x="372506" y="248335"/>
                  </a:lnTo>
                  <a:lnTo>
                    <a:pt x="372506" y="316090"/>
                  </a:lnTo>
                  <a:lnTo>
                    <a:pt x="219446" y="316090"/>
                  </a:lnTo>
                  <a:lnTo>
                    <a:pt x="218809" y="328552"/>
                  </a:lnTo>
                  <a:lnTo>
                    <a:pt x="218381" y="336402"/>
                  </a:lnTo>
                  <a:lnTo>
                    <a:pt x="217962" y="345788"/>
                  </a:lnTo>
                  <a:lnTo>
                    <a:pt x="217782" y="354952"/>
                  </a:lnTo>
                  <a:lnTo>
                    <a:pt x="217917" y="404281"/>
                  </a:lnTo>
                  <a:lnTo>
                    <a:pt x="218083" y="430544"/>
                  </a:lnTo>
                  <a:lnTo>
                    <a:pt x="218209" y="502940"/>
                  </a:lnTo>
                  <a:lnTo>
                    <a:pt x="217350" y="552234"/>
                  </a:lnTo>
                  <a:lnTo>
                    <a:pt x="220815" y="605022"/>
                  </a:lnTo>
                  <a:lnTo>
                    <a:pt x="233988" y="647338"/>
                  </a:lnTo>
                  <a:lnTo>
                    <a:pt x="255858" y="680312"/>
                  </a:lnTo>
                  <a:lnTo>
                    <a:pt x="285413" y="705071"/>
                  </a:lnTo>
                  <a:lnTo>
                    <a:pt x="321640" y="722746"/>
                  </a:lnTo>
                  <a:lnTo>
                    <a:pt x="363527" y="734466"/>
                  </a:lnTo>
                  <a:lnTo>
                    <a:pt x="401697" y="738095"/>
                  </a:lnTo>
                  <a:lnTo>
                    <a:pt x="421117" y="738009"/>
                  </a:lnTo>
                  <a:lnTo>
                    <a:pt x="440477" y="737666"/>
                  </a:lnTo>
                  <a:lnTo>
                    <a:pt x="474919" y="735938"/>
                  </a:lnTo>
                  <a:lnTo>
                    <a:pt x="492307" y="728435"/>
                  </a:lnTo>
                  <a:lnTo>
                    <a:pt x="497096" y="710201"/>
                  </a:lnTo>
                  <a:lnTo>
                    <a:pt x="493839" y="677265"/>
                  </a:lnTo>
                  <a:lnTo>
                    <a:pt x="434241" y="677265"/>
                  </a:lnTo>
                  <a:lnTo>
                    <a:pt x="405665" y="677196"/>
                  </a:lnTo>
                  <a:lnTo>
                    <a:pt x="340364" y="666163"/>
                  </a:lnTo>
                  <a:lnTo>
                    <a:pt x="287221" y="620607"/>
                  </a:lnTo>
                  <a:lnTo>
                    <a:pt x="276387" y="536984"/>
                  </a:lnTo>
                  <a:lnTo>
                    <a:pt x="276220" y="484133"/>
                  </a:lnTo>
                  <a:lnTo>
                    <a:pt x="276726" y="430544"/>
                  </a:lnTo>
                  <a:lnTo>
                    <a:pt x="277079" y="375907"/>
                  </a:lnTo>
                  <a:lnTo>
                    <a:pt x="430393" y="375907"/>
                  </a:lnTo>
                  <a:lnTo>
                    <a:pt x="430393" y="188709"/>
                  </a:lnTo>
                  <a:lnTo>
                    <a:pt x="275351" y="188709"/>
                  </a:lnTo>
                  <a:lnTo>
                    <a:pt x="275351" y="71551"/>
                  </a:lnTo>
                  <a:close/>
                </a:path>
                <a:path w="502920" h="850264">
                  <a:moveTo>
                    <a:pt x="493741" y="676275"/>
                  </a:moveTo>
                  <a:lnTo>
                    <a:pt x="434241" y="677265"/>
                  </a:lnTo>
                  <a:lnTo>
                    <a:pt x="493839" y="677265"/>
                  </a:lnTo>
                  <a:lnTo>
                    <a:pt x="493741" y="676275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1FC774C-CAED-48DC-A460-E3F046EB44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718" y="1133475"/>
            <a:ext cx="6400383" cy="914400"/>
          </a:xfrm>
          <a:noFill/>
        </p:spPr>
        <p:txBody>
          <a:bodyPr>
            <a:noAutofit/>
          </a:bodyPr>
          <a:lstStyle>
            <a:lvl1pPr marL="0" indent="0">
              <a:lnSpc>
                <a:spcPts val="5800"/>
              </a:lnSpc>
              <a:buNone/>
              <a:defRPr sz="5400" b="1">
                <a:ln>
                  <a:solidFill>
                    <a:schemeClr val="bg1"/>
                  </a:solidFill>
                </a:ln>
                <a:noFill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ENTER PRESENTATION TITLE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75002C22-2BDB-4341-A831-6C8F665C23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04926" y="3543302"/>
            <a:ext cx="6353175" cy="67627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ENTER SUBHEADER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162A19-4894-4FFC-AF14-396279DF20B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2"/>
            <a:ext cx="12192000" cy="53451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414183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44DBE7-1C0F-4B57-9222-9557DD6B2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FB35E3B-0290-4E2D-8AF4-1588366C04A4}" type="datetime1">
              <a:rPr lang="en-US" smtClean="0"/>
              <a:t>10/25/2018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95CE88-9CEE-4D3E-963C-6406B53A5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4C3076-161C-4FDE-ADAA-D248F6BC5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7626" y="190502"/>
            <a:ext cx="390525" cy="365125"/>
          </a:xfrm>
          <a:noFill/>
        </p:spPr>
        <p:txBody>
          <a:bodyPr/>
          <a:lstStyle>
            <a:lvl1pPr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B78D450-CCC9-4A01-9317-41621571FAB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98ADEC4-2958-4F3B-884A-D8690C6D64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219326"/>
            <a:ext cx="3200400" cy="978729"/>
          </a:xfrm>
        </p:spPr>
        <p:txBody>
          <a:bodyPr>
            <a:spAutoFit/>
          </a:bodyPr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MEETING AGENDA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CECB28-83C1-4AFB-88C2-CF1A6190CB9F}"/>
              </a:ext>
            </a:extLst>
          </p:cNvPr>
          <p:cNvSpPr/>
          <p:nvPr/>
        </p:nvSpPr>
        <p:spPr>
          <a:xfrm>
            <a:off x="914400" y="1781176"/>
            <a:ext cx="3124200" cy="66674"/>
          </a:xfrm>
          <a:prstGeom prst="rect">
            <a:avLst/>
          </a:prstGeom>
          <a:solidFill>
            <a:srgbClr val="005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9BA1470-0D17-474E-9DE0-18C3A32F44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5" y="833438"/>
            <a:ext cx="6400800" cy="244682"/>
          </a:xfrm>
        </p:spPr>
        <p:txBody>
          <a:bodyPr wrap="square">
            <a:spAutoFit/>
          </a:bodyPr>
          <a:lstStyle>
            <a:lvl1pPr marL="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1">
                <a:solidFill>
                  <a:schemeClr val="bg1"/>
                </a:solidFill>
              </a:defRPr>
            </a:lvl4pPr>
            <a:lvl5pPr>
              <a:defRPr sz="105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Enter agenda here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8A173F0-ACCC-4ABA-A97C-237693740D49}"/>
              </a:ext>
            </a:extLst>
          </p:cNvPr>
          <p:cNvGrpSpPr/>
          <p:nvPr/>
        </p:nvGrpSpPr>
        <p:grpSpPr>
          <a:xfrm>
            <a:off x="10919619" y="6387169"/>
            <a:ext cx="950912" cy="276788"/>
            <a:chOff x="4510999" y="2331718"/>
            <a:chExt cx="3125078" cy="1035448"/>
          </a:xfrm>
        </p:grpSpPr>
        <p:sp>
          <p:nvSpPr>
            <p:cNvPr id="10" name="object 2">
              <a:extLst>
                <a:ext uri="{FF2B5EF4-FFF2-40B4-BE49-F238E27FC236}">
                  <a16:creationId xmlns:a16="http://schemas.microsoft.com/office/drawing/2014/main" id="{D3E7CC4C-0F2D-4DC0-AA8E-A477CBAC3363}"/>
                </a:ext>
              </a:extLst>
            </p:cNvPr>
            <p:cNvSpPr/>
            <p:nvPr userDrawn="1"/>
          </p:nvSpPr>
          <p:spPr>
            <a:xfrm>
              <a:off x="5796399" y="2488961"/>
              <a:ext cx="528955" cy="878205"/>
            </a:xfrm>
            <a:custGeom>
              <a:avLst/>
              <a:gdLst/>
              <a:ahLst/>
              <a:cxnLst/>
              <a:rect l="l" t="t" r="r" b="b"/>
              <a:pathLst>
                <a:path w="528954" h="878204">
                  <a:moveTo>
                    <a:pt x="211715" y="108345"/>
                  </a:moveTo>
                  <a:lnTo>
                    <a:pt x="160156" y="113638"/>
                  </a:lnTo>
                  <a:lnTo>
                    <a:pt x="107784" y="129833"/>
                  </a:lnTo>
                  <a:lnTo>
                    <a:pt x="65466" y="153816"/>
                  </a:lnTo>
                  <a:lnTo>
                    <a:pt x="34810" y="185454"/>
                  </a:lnTo>
                  <a:lnTo>
                    <a:pt x="14535" y="223713"/>
                  </a:lnTo>
                  <a:lnTo>
                    <a:pt x="3359" y="267560"/>
                  </a:lnTo>
                  <a:lnTo>
                    <a:pt x="0" y="315964"/>
                  </a:lnTo>
                  <a:lnTo>
                    <a:pt x="127" y="877749"/>
                  </a:lnTo>
                  <a:lnTo>
                    <a:pt x="184480" y="877749"/>
                  </a:lnTo>
                  <a:lnTo>
                    <a:pt x="184480" y="820218"/>
                  </a:lnTo>
                  <a:lnTo>
                    <a:pt x="60134" y="820218"/>
                  </a:lnTo>
                  <a:lnTo>
                    <a:pt x="59321" y="812610"/>
                  </a:lnTo>
                  <a:lnTo>
                    <a:pt x="58445" y="808102"/>
                  </a:lnTo>
                  <a:lnTo>
                    <a:pt x="58470" y="299975"/>
                  </a:lnTo>
                  <a:lnTo>
                    <a:pt x="58735" y="293266"/>
                  </a:lnTo>
                  <a:lnTo>
                    <a:pt x="80914" y="229880"/>
                  </a:lnTo>
                  <a:lnTo>
                    <a:pt x="111456" y="197268"/>
                  </a:lnTo>
                  <a:lnTo>
                    <a:pt x="151526" y="176547"/>
                  </a:lnTo>
                  <a:lnTo>
                    <a:pt x="198987" y="168809"/>
                  </a:lnTo>
                  <a:lnTo>
                    <a:pt x="363419" y="168809"/>
                  </a:lnTo>
                  <a:lnTo>
                    <a:pt x="357352" y="162586"/>
                  </a:lnTo>
                  <a:lnTo>
                    <a:pt x="310729" y="132348"/>
                  </a:lnTo>
                  <a:lnTo>
                    <a:pt x="262045" y="114424"/>
                  </a:lnTo>
                  <a:lnTo>
                    <a:pt x="211715" y="108345"/>
                  </a:lnTo>
                  <a:close/>
                </a:path>
                <a:path w="528954" h="878204">
                  <a:moveTo>
                    <a:pt x="124396" y="587985"/>
                  </a:moveTo>
                  <a:lnTo>
                    <a:pt x="124396" y="820218"/>
                  </a:lnTo>
                  <a:lnTo>
                    <a:pt x="184480" y="820218"/>
                  </a:lnTo>
                  <a:lnTo>
                    <a:pt x="184480" y="676492"/>
                  </a:lnTo>
                  <a:lnTo>
                    <a:pt x="191554" y="676492"/>
                  </a:lnTo>
                  <a:lnTo>
                    <a:pt x="194043" y="675806"/>
                  </a:lnTo>
                  <a:lnTo>
                    <a:pt x="356461" y="675806"/>
                  </a:lnTo>
                  <a:lnTo>
                    <a:pt x="362050" y="674131"/>
                  </a:lnTo>
                  <a:lnTo>
                    <a:pt x="401443" y="654530"/>
                  </a:lnTo>
                  <a:lnTo>
                    <a:pt x="433255" y="631286"/>
                  </a:lnTo>
                  <a:lnTo>
                    <a:pt x="274612" y="631286"/>
                  </a:lnTo>
                  <a:lnTo>
                    <a:pt x="230492" y="627825"/>
                  </a:lnTo>
                  <a:lnTo>
                    <a:pt x="203954" y="620602"/>
                  </a:lnTo>
                  <a:lnTo>
                    <a:pt x="177753" y="610549"/>
                  </a:lnTo>
                  <a:lnTo>
                    <a:pt x="151398" y="599174"/>
                  </a:lnTo>
                  <a:lnTo>
                    <a:pt x="124396" y="587985"/>
                  </a:lnTo>
                  <a:close/>
                </a:path>
                <a:path w="528954" h="878204">
                  <a:moveTo>
                    <a:pt x="356461" y="675806"/>
                  </a:moveTo>
                  <a:lnTo>
                    <a:pt x="194043" y="675806"/>
                  </a:lnTo>
                  <a:lnTo>
                    <a:pt x="195935" y="676593"/>
                  </a:lnTo>
                  <a:lnTo>
                    <a:pt x="236241" y="688233"/>
                  </a:lnTo>
                  <a:lnTo>
                    <a:pt x="278197" y="691415"/>
                  </a:lnTo>
                  <a:lnTo>
                    <a:pt x="320551" y="686570"/>
                  </a:lnTo>
                  <a:lnTo>
                    <a:pt x="356461" y="675806"/>
                  </a:lnTo>
                  <a:close/>
                </a:path>
                <a:path w="528954" h="878204">
                  <a:moveTo>
                    <a:pt x="413171" y="47088"/>
                  </a:moveTo>
                  <a:lnTo>
                    <a:pt x="198694" y="47088"/>
                  </a:lnTo>
                  <a:lnTo>
                    <a:pt x="235515" y="47167"/>
                  </a:lnTo>
                  <a:lnTo>
                    <a:pt x="271221" y="50585"/>
                  </a:lnTo>
                  <a:lnTo>
                    <a:pt x="318964" y="62897"/>
                  </a:lnTo>
                  <a:lnTo>
                    <a:pt x="362227" y="83283"/>
                  </a:lnTo>
                  <a:lnTo>
                    <a:pt x="399812" y="111136"/>
                  </a:lnTo>
                  <a:lnTo>
                    <a:pt x="430521" y="145848"/>
                  </a:lnTo>
                  <a:lnTo>
                    <a:pt x="453157" y="186812"/>
                  </a:lnTo>
                  <a:lnTo>
                    <a:pt x="466521" y="233420"/>
                  </a:lnTo>
                  <a:lnTo>
                    <a:pt x="469417" y="285065"/>
                  </a:lnTo>
                  <a:lnTo>
                    <a:pt x="468597" y="315964"/>
                  </a:lnTo>
                  <a:lnTo>
                    <a:pt x="468510" y="346616"/>
                  </a:lnTo>
                  <a:lnTo>
                    <a:pt x="468616" y="368375"/>
                  </a:lnTo>
                  <a:lnTo>
                    <a:pt x="468760" y="389155"/>
                  </a:lnTo>
                  <a:lnTo>
                    <a:pt x="468767" y="400395"/>
                  </a:lnTo>
                  <a:lnTo>
                    <a:pt x="461582" y="479147"/>
                  </a:lnTo>
                  <a:lnTo>
                    <a:pt x="445878" y="519844"/>
                  </a:lnTo>
                  <a:lnTo>
                    <a:pt x="422337" y="555803"/>
                  </a:lnTo>
                  <a:lnTo>
                    <a:pt x="392199" y="585976"/>
                  </a:lnTo>
                  <a:lnTo>
                    <a:pt x="356706" y="609313"/>
                  </a:lnTo>
                  <a:lnTo>
                    <a:pt x="317097" y="624766"/>
                  </a:lnTo>
                  <a:lnTo>
                    <a:pt x="274612" y="631286"/>
                  </a:lnTo>
                  <a:lnTo>
                    <a:pt x="433255" y="631286"/>
                  </a:lnTo>
                  <a:lnTo>
                    <a:pt x="468903" y="595574"/>
                  </a:lnTo>
                  <a:lnTo>
                    <a:pt x="494466" y="557083"/>
                  </a:lnTo>
                  <a:lnTo>
                    <a:pt x="512915" y="513160"/>
                  </a:lnTo>
                  <a:lnTo>
                    <a:pt x="522998" y="464237"/>
                  </a:lnTo>
                  <a:lnTo>
                    <a:pt x="527242" y="411006"/>
                  </a:lnTo>
                  <a:lnTo>
                    <a:pt x="528863" y="360417"/>
                  </a:lnTo>
                  <a:lnTo>
                    <a:pt x="528743" y="325975"/>
                  </a:lnTo>
                  <a:lnTo>
                    <a:pt x="526592" y="250343"/>
                  </a:lnTo>
                  <a:lnTo>
                    <a:pt x="520478" y="204854"/>
                  </a:lnTo>
                  <a:lnTo>
                    <a:pt x="507303" y="162750"/>
                  </a:lnTo>
                  <a:lnTo>
                    <a:pt x="487822" y="124474"/>
                  </a:lnTo>
                  <a:lnTo>
                    <a:pt x="462787" y="90469"/>
                  </a:lnTo>
                  <a:lnTo>
                    <a:pt x="432951" y="61177"/>
                  </a:lnTo>
                  <a:lnTo>
                    <a:pt x="413171" y="47088"/>
                  </a:lnTo>
                  <a:close/>
                </a:path>
                <a:path w="528954" h="878204">
                  <a:moveTo>
                    <a:pt x="184480" y="228906"/>
                  </a:moveTo>
                  <a:lnTo>
                    <a:pt x="142120" y="244376"/>
                  </a:lnTo>
                  <a:lnTo>
                    <a:pt x="125603" y="280430"/>
                  </a:lnTo>
                  <a:lnTo>
                    <a:pt x="125063" y="322441"/>
                  </a:lnTo>
                  <a:lnTo>
                    <a:pt x="124815" y="368375"/>
                  </a:lnTo>
                  <a:lnTo>
                    <a:pt x="125076" y="400395"/>
                  </a:lnTo>
                  <a:lnTo>
                    <a:pt x="126517" y="440310"/>
                  </a:lnTo>
                  <a:lnTo>
                    <a:pt x="135822" y="481060"/>
                  </a:lnTo>
                  <a:lnTo>
                    <a:pt x="157343" y="516190"/>
                  </a:lnTo>
                  <a:lnTo>
                    <a:pt x="188369" y="543539"/>
                  </a:lnTo>
                  <a:lnTo>
                    <a:pt x="226190" y="560948"/>
                  </a:lnTo>
                  <a:lnTo>
                    <a:pt x="268097" y="566256"/>
                  </a:lnTo>
                  <a:lnTo>
                    <a:pt x="310110" y="558303"/>
                  </a:lnTo>
                  <a:lnTo>
                    <a:pt x="346499" y="538835"/>
                  </a:lnTo>
                  <a:lnTo>
                    <a:pt x="375187" y="509888"/>
                  </a:lnTo>
                  <a:lnTo>
                    <a:pt x="377303" y="505816"/>
                  </a:lnTo>
                  <a:lnTo>
                    <a:pt x="264337" y="505816"/>
                  </a:lnTo>
                  <a:lnTo>
                    <a:pt x="233874" y="500059"/>
                  </a:lnTo>
                  <a:lnTo>
                    <a:pt x="208908" y="483539"/>
                  </a:lnTo>
                  <a:lnTo>
                    <a:pt x="191782" y="458330"/>
                  </a:lnTo>
                  <a:lnTo>
                    <a:pt x="184835" y="426505"/>
                  </a:lnTo>
                  <a:lnTo>
                    <a:pt x="184335" y="400395"/>
                  </a:lnTo>
                  <a:lnTo>
                    <a:pt x="184451" y="315964"/>
                  </a:lnTo>
                  <a:lnTo>
                    <a:pt x="184480" y="228906"/>
                  </a:lnTo>
                  <a:close/>
                </a:path>
                <a:path w="528954" h="878204">
                  <a:moveTo>
                    <a:pt x="363419" y="168809"/>
                  </a:moveTo>
                  <a:lnTo>
                    <a:pt x="198987" y="168809"/>
                  </a:lnTo>
                  <a:lnTo>
                    <a:pt x="251701" y="175147"/>
                  </a:lnTo>
                  <a:lnTo>
                    <a:pt x="293498" y="190965"/>
                  </a:lnTo>
                  <a:lnTo>
                    <a:pt x="337969" y="248206"/>
                  </a:lnTo>
                  <a:lnTo>
                    <a:pt x="343090" y="292799"/>
                  </a:lnTo>
                  <a:lnTo>
                    <a:pt x="343288" y="392340"/>
                  </a:lnTo>
                  <a:lnTo>
                    <a:pt x="342785" y="425502"/>
                  </a:lnTo>
                  <a:lnTo>
                    <a:pt x="336159" y="457450"/>
                  </a:lnTo>
                  <a:lnTo>
                    <a:pt x="319425" y="482785"/>
                  </a:lnTo>
                  <a:lnTo>
                    <a:pt x="294760" y="499557"/>
                  </a:lnTo>
                  <a:lnTo>
                    <a:pt x="264337" y="505816"/>
                  </a:lnTo>
                  <a:lnTo>
                    <a:pt x="377303" y="505816"/>
                  </a:lnTo>
                  <a:lnTo>
                    <a:pt x="394102" y="473497"/>
                  </a:lnTo>
                  <a:lnTo>
                    <a:pt x="401167" y="431699"/>
                  </a:lnTo>
                  <a:lnTo>
                    <a:pt x="401281" y="411006"/>
                  </a:lnTo>
                  <a:lnTo>
                    <a:pt x="401370" y="261532"/>
                  </a:lnTo>
                  <a:lnTo>
                    <a:pt x="398747" y="232558"/>
                  </a:lnTo>
                  <a:lnTo>
                    <a:pt x="390534" y="205996"/>
                  </a:lnTo>
                  <a:lnTo>
                    <a:pt x="376735" y="182467"/>
                  </a:lnTo>
                  <a:lnTo>
                    <a:pt x="363419" y="168809"/>
                  </a:lnTo>
                  <a:close/>
                </a:path>
                <a:path w="528954" h="878204">
                  <a:moveTo>
                    <a:pt x="280669" y="0"/>
                  </a:moveTo>
                  <a:lnTo>
                    <a:pt x="238129" y="916"/>
                  </a:lnTo>
                  <a:lnTo>
                    <a:pt x="195308" y="9201"/>
                  </a:lnTo>
                  <a:lnTo>
                    <a:pt x="152958" y="25299"/>
                  </a:lnTo>
                  <a:lnTo>
                    <a:pt x="129446" y="42267"/>
                  </a:lnTo>
                  <a:lnTo>
                    <a:pt x="120586" y="49315"/>
                  </a:lnTo>
                  <a:lnTo>
                    <a:pt x="160478" y="48440"/>
                  </a:lnTo>
                  <a:lnTo>
                    <a:pt x="198694" y="47088"/>
                  </a:lnTo>
                  <a:lnTo>
                    <a:pt x="413171" y="47088"/>
                  </a:lnTo>
                  <a:lnTo>
                    <a:pt x="399068" y="37042"/>
                  </a:lnTo>
                  <a:lnTo>
                    <a:pt x="361892" y="18505"/>
                  </a:lnTo>
                  <a:lnTo>
                    <a:pt x="322174" y="6010"/>
                  </a:lnTo>
                  <a:lnTo>
                    <a:pt x="280669" y="0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1" name="object 3">
              <a:extLst>
                <a:ext uri="{FF2B5EF4-FFF2-40B4-BE49-F238E27FC236}">
                  <a16:creationId xmlns:a16="http://schemas.microsoft.com/office/drawing/2014/main" id="{9E95D113-1A0C-4AF2-8459-6F4036967A90}"/>
                </a:ext>
              </a:extLst>
            </p:cNvPr>
            <p:cNvSpPr/>
            <p:nvPr userDrawn="1"/>
          </p:nvSpPr>
          <p:spPr>
            <a:xfrm>
              <a:off x="4510999" y="2490091"/>
              <a:ext cx="575945" cy="690880"/>
            </a:xfrm>
            <a:custGeom>
              <a:avLst/>
              <a:gdLst/>
              <a:ahLst/>
              <a:cxnLst/>
              <a:rect l="l" t="t" r="r" b="b"/>
              <a:pathLst>
                <a:path w="575945" h="690880">
                  <a:moveTo>
                    <a:pt x="196673" y="253194"/>
                  </a:moveTo>
                  <a:lnTo>
                    <a:pt x="152510" y="257265"/>
                  </a:lnTo>
                  <a:lnTo>
                    <a:pt x="112791" y="269470"/>
                  </a:lnTo>
                  <a:lnTo>
                    <a:pt x="78090" y="288826"/>
                  </a:lnTo>
                  <a:lnTo>
                    <a:pt x="48983" y="314349"/>
                  </a:lnTo>
                  <a:lnTo>
                    <a:pt x="26045" y="345056"/>
                  </a:lnTo>
                  <a:lnTo>
                    <a:pt x="9852" y="379964"/>
                  </a:lnTo>
                  <a:lnTo>
                    <a:pt x="978" y="418090"/>
                  </a:lnTo>
                  <a:lnTo>
                    <a:pt x="0" y="458451"/>
                  </a:lnTo>
                  <a:lnTo>
                    <a:pt x="7491" y="500062"/>
                  </a:lnTo>
                  <a:lnTo>
                    <a:pt x="24029" y="541941"/>
                  </a:lnTo>
                  <a:lnTo>
                    <a:pt x="49907" y="583494"/>
                  </a:lnTo>
                  <a:lnTo>
                    <a:pt x="81393" y="618670"/>
                  </a:lnTo>
                  <a:lnTo>
                    <a:pt x="117522" y="647222"/>
                  </a:lnTo>
                  <a:lnTo>
                    <a:pt x="157329" y="668897"/>
                  </a:lnTo>
                  <a:lnTo>
                    <a:pt x="199851" y="683448"/>
                  </a:lnTo>
                  <a:lnTo>
                    <a:pt x="244123" y="690623"/>
                  </a:lnTo>
                  <a:lnTo>
                    <a:pt x="289182" y="690172"/>
                  </a:lnTo>
                  <a:lnTo>
                    <a:pt x="334062" y="681846"/>
                  </a:lnTo>
                  <a:lnTo>
                    <a:pt x="377800" y="665395"/>
                  </a:lnTo>
                  <a:lnTo>
                    <a:pt x="419431" y="640569"/>
                  </a:lnTo>
                  <a:lnTo>
                    <a:pt x="433337" y="632429"/>
                  </a:lnTo>
                  <a:lnTo>
                    <a:pt x="436483" y="631642"/>
                  </a:lnTo>
                  <a:lnTo>
                    <a:pt x="250324" y="631642"/>
                  </a:lnTo>
                  <a:lnTo>
                    <a:pt x="202484" y="621885"/>
                  </a:lnTo>
                  <a:lnTo>
                    <a:pt x="155385" y="599739"/>
                  </a:lnTo>
                  <a:lnTo>
                    <a:pt x="118049" y="570780"/>
                  </a:lnTo>
                  <a:lnTo>
                    <a:pt x="88729" y="535745"/>
                  </a:lnTo>
                  <a:lnTo>
                    <a:pt x="68697" y="497094"/>
                  </a:lnTo>
                  <a:lnTo>
                    <a:pt x="59228" y="457288"/>
                  </a:lnTo>
                  <a:lnTo>
                    <a:pt x="61596" y="418789"/>
                  </a:lnTo>
                  <a:lnTo>
                    <a:pt x="77394" y="380339"/>
                  </a:lnTo>
                  <a:lnTo>
                    <a:pt x="103395" y="349219"/>
                  </a:lnTo>
                  <a:lnTo>
                    <a:pt x="137093" y="326352"/>
                  </a:lnTo>
                  <a:lnTo>
                    <a:pt x="175986" y="312662"/>
                  </a:lnTo>
                  <a:lnTo>
                    <a:pt x="217567" y="309074"/>
                  </a:lnTo>
                  <a:lnTo>
                    <a:pt x="363150" y="309074"/>
                  </a:lnTo>
                  <a:lnTo>
                    <a:pt x="342083" y="287638"/>
                  </a:lnTo>
                  <a:lnTo>
                    <a:pt x="302184" y="267519"/>
                  </a:lnTo>
                  <a:lnTo>
                    <a:pt x="276483" y="260990"/>
                  </a:lnTo>
                  <a:lnTo>
                    <a:pt x="250067" y="256599"/>
                  </a:lnTo>
                  <a:lnTo>
                    <a:pt x="223332" y="254087"/>
                  </a:lnTo>
                  <a:lnTo>
                    <a:pt x="196673" y="253194"/>
                  </a:lnTo>
                  <a:close/>
                </a:path>
                <a:path w="575945" h="690880">
                  <a:moveTo>
                    <a:pt x="575341" y="629149"/>
                  </a:moveTo>
                  <a:lnTo>
                    <a:pt x="446452" y="629149"/>
                  </a:lnTo>
                  <a:lnTo>
                    <a:pt x="460073" y="630493"/>
                  </a:lnTo>
                  <a:lnTo>
                    <a:pt x="475501" y="636226"/>
                  </a:lnTo>
                  <a:lnTo>
                    <a:pt x="498360" y="645169"/>
                  </a:lnTo>
                  <a:lnTo>
                    <a:pt x="522647" y="652155"/>
                  </a:lnTo>
                  <a:lnTo>
                    <a:pt x="548310" y="658479"/>
                  </a:lnTo>
                  <a:lnTo>
                    <a:pt x="575298" y="665436"/>
                  </a:lnTo>
                  <a:lnTo>
                    <a:pt x="575341" y="629149"/>
                  </a:lnTo>
                  <a:close/>
                </a:path>
                <a:path w="575945" h="690880">
                  <a:moveTo>
                    <a:pt x="437389" y="537445"/>
                  </a:moveTo>
                  <a:lnTo>
                    <a:pt x="386723" y="588649"/>
                  </a:lnTo>
                  <a:lnTo>
                    <a:pt x="343601" y="614817"/>
                  </a:lnTo>
                  <a:lnTo>
                    <a:pt x="297749" y="629217"/>
                  </a:lnTo>
                  <a:lnTo>
                    <a:pt x="250324" y="631642"/>
                  </a:lnTo>
                  <a:lnTo>
                    <a:pt x="436483" y="631642"/>
                  </a:lnTo>
                  <a:lnTo>
                    <a:pt x="446452" y="629149"/>
                  </a:lnTo>
                  <a:lnTo>
                    <a:pt x="575341" y="629149"/>
                  </a:lnTo>
                  <a:lnTo>
                    <a:pt x="575389" y="588969"/>
                  </a:lnTo>
                  <a:lnTo>
                    <a:pt x="513944" y="588969"/>
                  </a:lnTo>
                  <a:lnTo>
                    <a:pt x="502353" y="583784"/>
                  </a:lnTo>
                  <a:lnTo>
                    <a:pt x="491606" y="579128"/>
                  </a:lnTo>
                  <a:lnTo>
                    <a:pt x="454919" y="554205"/>
                  </a:lnTo>
                  <a:lnTo>
                    <a:pt x="446310" y="545901"/>
                  </a:lnTo>
                  <a:lnTo>
                    <a:pt x="437389" y="537445"/>
                  </a:lnTo>
                  <a:close/>
                </a:path>
                <a:path w="575945" h="690880">
                  <a:moveTo>
                    <a:pt x="431669" y="58985"/>
                  </a:moveTo>
                  <a:lnTo>
                    <a:pt x="225197" y="58985"/>
                  </a:lnTo>
                  <a:lnTo>
                    <a:pt x="277286" y="60085"/>
                  </a:lnTo>
                  <a:lnTo>
                    <a:pt x="325118" y="70057"/>
                  </a:lnTo>
                  <a:lnTo>
                    <a:pt x="367711" y="88381"/>
                  </a:lnTo>
                  <a:lnTo>
                    <a:pt x="404080" y="114534"/>
                  </a:lnTo>
                  <a:lnTo>
                    <a:pt x="433242" y="147995"/>
                  </a:lnTo>
                  <a:lnTo>
                    <a:pt x="454215" y="188242"/>
                  </a:lnTo>
                  <a:lnTo>
                    <a:pt x="466014" y="234753"/>
                  </a:lnTo>
                  <a:lnTo>
                    <a:pt x="469933" y="282702"/>
                  </a:lnTo>
                  <a:lnTo>
                    <a:pt x="470090" y="337358"/>
                  </a:lnTo>
                  <a:lnTo>
                    <a:pt x="469556" y="371002"/>
                  </a:lnTo>
                  <a:lnTo>
                    <a:pt x="469506" y="385007"/>
                  </a:lnTo>
                  <a:lnTo>
                    <a:pt x="470256" y="428352"/>
                  </a:lnTo>
                  <a:lnTo>
                    <a:pt x="483027" y="480089"/>
                  </a:lnTo>
                  <a:lnTo>
                    <a:pt x="509490" y="514235"/>
                  </a:lnTo>
                  <a:lnTo>
                    <a:pt x="515909" y="537233"/>
                  </a:lnTo>
                  <a:lnTo>
                    <a:pt x="516018" y="562025"/>
                  </a:lnTo>
                  <a:lnTo>
                    <a:pt x="513944" y="588969"/>
                  </a:lnTo>
                  <a:lnTo>
                    <a:pt x="575389" y="588969"/>
                  </a:lnTo>
                  <a:lnTo>
                    <a:pt x="575272" y="545901"/>
                  </a:lnTo>
                  <a:lnTo>
                    <a:pt x="574587" y="491954"/>
                  </a:lnTo>
                  <a:lnTo>
                    <a:pt x="559207" y="472790"/>
                  </a:lnTo>
                  <a:lnTo>
                    <a:pt x="544338" y="461799"/>
                  </a:lnTo>
                  <a:lnTo>
                    <a:pt x="534604" y="448387"/>
                  </a:lnTo>
                  <a:lnTo>
                    <a:pt x="529389" y="432460"/>
                  </a:lnTo>
                  <a:lnTo>
                    <a:pt x="528123" y="414547"/>
                  </a:lnTo>
                  <a:lnTo>
                    <a:pt x="528265" y="404013"/>
                  </a:lnTo>
                  <a:lnTo>
                    <a:pt x="528720" y="379680"/>
                  </a:lnTo>
                  <a:lnTo>
                    <a:pt x="528836" y="371002"/>
                  </a:lnTo>
                  <a:lnTo>
                    <a:pt x="529064" y="345056"/>
                  </a:lnTo>
                  <a:lnTo>
                    <a:pt x="528942" y="299070"/>
                  </a:lnTo>
                  <a:lnTo>
                    <a:pt x="528079" y="260801"/>
                  </a:lnTo>
                  <a:lnTo>
                    <a:pt x="522960" y="209579"/>
                  </a:lnTo>
                  <a:lnTo>
                    <a:pt x="510012" y="161368"/>
                  </a:lnTo>
                  <a:lnTo>
                    <a:pt x="487708" y="116931"/>
                  </a:lnTo>
                  <a:lnTo>
                    <a:pt x="454521" y="77032"/>
                  </a:lnTo>
                  <a:lnTo>
                    <a:pt x="431669" y="58985"/>
                  </a:lnTo>
                  <a:close/>
                </a:path>
                <a:path w="575945" h="690880">
                  <a:moveTo>
                    <a:pt x="183223" y="371596"/>
                  </a:moveTo>
                  <a:lnTo>
                    <a:pt x="157127" y="379680"/>
                  </a:lnTo>
                  <a:lnTo>
                    <a:pt x="140245" y="394150"/>
                  </a:lnTo>
                  <a:lnTo>
                    <a:pt x="130704" y="413617"/>
                  </a:lnTo>
                  <a:lnTo>
                    <a:pt x="126632" y="436696"/>
                  </a:lnTo>
                  <a:lnTo>
                    <a:pt x="131050" y="475408"/>
                  </a:lnTo>
                  <a:lnTo>
                    <a:pt x="149040" y="509962"/>
                  </a:lnTo>
                  <a:lnTo>
                    <a:pt x="178077" y="538003"/>
                  </a:lnTo>
                  <a:lnTo>
                    <a:pt x="215641" y="557173"/>
                  </a:lnTo>
                  <a:lnTo>
                    <a:pt x="259208" y="565119"/>
                  </a:lnTo>
                  <a:lnTo>
                    <a:pt x="307484" y="557767"/>
                  </a:lnTo>
                  <a:lnTo>
                    <a:pt x="349957" y="534499"/>
                  </a:lnTo>
                  <a:lnTo>
                    <a:pt x="376471" y="505212"/>
                  </a:lnTo>
                  <a:lnTo>
                    <a:pt x="260619" y="505212"/>
                  </a:lnTo>
                  <a:lnTo>
                    <a:pt x="238405" y="499688"/>
                  </a:lnTo>
                  <a:lnTo>
                    <a:pt x="198173" y="468191"/>
                  </a:lnTo>
                  <a:lnTo>
                    <a:pt x="185344" y="414547"/>
                  </a:lnTo>
                  <a:lnTo>
                    <a:pt x="185054" y="404013"/>
                  </a:lnTo>
                  <a:lnTo>
                    <a:pt x="184517" y="393400"/>
                  </a:lnTo>
                  <a:lnTo>
                    <a:pt x="183223" y="371596"/>
                  </a:lnTo>
                  <a:close/>
                </a:path>
                <a:path w="575945" h="690880">
                  <a:moveTo>
                    <a:pt x="363150" y="309074"/>
                  </a:moveTo>
                  <a:lnTo>
                    <a:pt x="217567" y="309074"/>
                  </a:lnTo>
                  <a:lnTo>
                    <a:pt x="259334" y="316510"/>
                  </a:lnTo>
                  <a:lnTo>
                    <a:pt x="298781" y="335896"/>
                  </a:lnTo>
                  <a:lnTo>
                    <a:pt x="330486" y="371002"/>
                  </a:lnTo>
                  <a:lnTo>
                    <a:pt x="343974" y="410839"/>
                  </a:lnTo>
                  <a:lnTo>
                    <a:pt x="343831" y="436187"/>
                  </a:lnTo>
                  <a:lnTo>
                    <a:pt x="318593" y="482061"/>
                  </a:lnTo>
                  <a:lnTo>
                    <a:pt x="281390" y="503576"/>
                  </a:lnTo>
                  <a:lnTo>
                    <a:pt x="260619" y="505212"/>
                  </a:lnTo>
                  <a:lnTo>
                    <a:pt x="376471" y="505212"/>
                  </a:lnTo>
                  <a:lnTo>
                    <a:pt x="382421" y="498639"/>
                  </a:lnTo>
                  <a:lnTo>
                    <a:pt x="400673" y="453511"/>
                  </a:lnTo>
                  <a:lnTo>
                    <a:pt x="403696" y="405119"/>
                  </a:lnTo>
                  <a:lnTo>
                    <a:pt x="394099" y="359381"/>
                  </a:lnTo>
                  <a:lnTo>
                    <a:pt x="373141" y="319240"/>
                  </a:lnTo>
                  <a:lnTo>
                    <a:pt x="363150" y="309074"/>
                  </a:lnTo>
                  <a:close/>
                </a:path>
                <a:path w="575945" h="690880">
                  <a:moveTo>
                    <a:pt x="372896" y="187754"/>
                  </a:moveTo>
                  <a:lnTo>
                    <a:pt x="215324" y="187754"/>
                  </a:lnTo>
                  <a:lnTo>
                    <a:pt x="254991" y="188144"/>
                  </a:lnTo>
                  <a:lnTo>
                    <a:pt x="294410" y="193703"/>
                  </a:lnTo>
                  <a:lnTo>
                    <a:pt x="331886" y="206545"/>
                  </a:lnTo>
                  <a:lnTo>
                    <a:pt x="367319" y="226605"/>
                  </a:lnTo>
                  <a:lnTo>
                    <a:pt x="400609" y="253816"/>
                  </a:lnTo>
                  <a:lnTo>
                    <a:pt x="388535" y="214088"/>
                  </a:lnTo>
                  <a:lnTo>
                    <a:pt x="372896" y="187754"/>
                  </a:lnTo>
                  <a:close/>
                </a:path>
                <a:path w="575945" h="690880">
                  <a:moveTo>
                    <a:pt x="237550" y="0"/>
                  </a:moveTo>
                  <a:lnTo>
                    <a:pt x="191329" y="3862"/>
                  </a:lnTo>
                  <a:lnTo>
                    <a:pt x="146841" y="13092"/>
                  </a:lnTo>
                  <a:lnTo>
                    <a:pt x="105233" y="27235"/>
                  </a:lnTo>
                  <a:lnTo>
                    <a:pt x="93599" y="77032"/>
                  </a:lnTo>
                  <a:lnTo>
                    <a:pt x="93485" y="194710"/>
                  </a:lnTo>
                  <a:lnTo>
                    <a:pt x="175310" y="189508"/>
                  </a:lnTo>
                  <a:lnTo>
                    <a:pt x="215324" y="187754"/>
                  </a:lnTo>
                  <a:lnTo>
                    <a:pt x="372896" y="187754"/>
                  </a:lnTo>
                  <a:lnTo>
                    <a:pt x="369676" y="182333"/>
                  </a:lnTo>
                  <a:lnTo>
                    <a:pt x="343516" y="158237"/>
                  </a:lnTo>
                  <a:lnTo>
                    <a:pt x="309535" y="141486"/>
                  </a:lnTo>
                  <a:lnTo>
                    <a:pt x="268895" y="132150"/>
                  </a:lnTo>
                  <a:lnTo>
                    <a:pt x="155487" y="132150"/>
                  </a:lnTo>
                  <a:lnTo>
                    <a:pt x="152748" y="94747"/>
                  </a:lnTo>
                  <a:lnTo>
                    <a:pt x="157620" y="74500"/>
                  </a:lnTo>
                  <a:lnTo>
                    <a:pt x="174675" y="65219"/>
                  </a:lnTo>
                  <a:lnTo>
                    <a:pt x="208484" y="60713"/>
                  </a:lnTo>
                  <a:lnTo>
                    <a:pt x="214034" y="60192"/>
                  </a:lnTo>
                  <a:lnTo>
                    <a:pt x="219622" y="59341"/>
                  </a:lnTo>
                  <a:lnTo>
                    <a:pt x="225197" y="58985"/>
                  </a:lnTo>
                  <a:lnTo>
                    <a:pt x="431669" y="58985"/>
                  </a:lnTo>
                  <a:lnTo>
                    <a:pt x="416834" y="47270"/>
                  </a:lnTo>
                  <a:lnTo>
                    <a:pt x="375147" y="25139"/>
                  </a:lnTo>
                  <a:lnTo>
                    <a:pt x="330606" y="10185"/>
                  </a:lnTo>
                  <a:lnTo>
                    <a:pt x="284358" y="1956"/>
                  </a:lnTo>
                  <a:lnTo>
                    <a:pt x="237550" y="0"/>
                  </a:lnTo>
                  <a:close/>
                </a:path>
                <a:path w="575945" h="690880">
                  <a:moveTo>
                    <a:pt x="216038" y="128757"/>
                  </a:moveTo>
                  <a:lnTo>
                    <a:pt x="155487" y="132150"/>
                  </a:lnTo>
                  <a:lnTo>
                    <a:pt x="268895" y="132150"/>
                  </a:lnTo>
                  <a:lnTo>
                    <a:pt x="267215" y="131764"/>
                  </a:lnTo>
                  <a:lnTo>
                    <a:pt x="216038" y="128757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2" name="object 4">
              <a:extLst>
                <a:ext uri="{FF2B5EF4-FFF2-40B4-BE49-F238E27FC236}">
                  <a16:creationId xmlns:a16="http://schemas.microsoft.com/office/drawing/2014/main" id="{CF0BAEC4-8165-44CA-AF7D-7A4A75AE8C79}"/>
                </a:ext>
              </a:extLst>
            </p:cNvPr>
            <p:cNvSpPr/>
            <p:nvPr userDrawn="1"/>
          </p:nvSpPr>
          <p:spPr>
            <a:xfrm>
              <a:off x="7106487" y="2489306"/>
              <a:ext cx="529590" cy="692150"/>
            </a:xfrm>
            <a:custGeom>
              <a:avLst/>
              <a:gdLst/>
              <a:ahLst/>
              <a:cxnLst/>
              <a:rect l="l" t="t" r="r" b="b"/>
              <a:pathLst>
                <a:path w="529590" h="692150">
                  <a:moveTo>
                    <a:pt x="251474" y="0"/>
                  </a:moveTo>
                  <a:lnTo>
                    <a:pt x="202950" y="6619"/>
                  </a:lnTo>
                  <a:lnTo>
                    <a:pt x="157541" y="21226"/>
                  </a:lnTo>
                  <a:lnTo>
                    <a:pt x="116269" y="43345"/>
                  </a:lnTo>
                  <a:lnTo>
                    <a:pt x="80153" y="72500"/>
                  </a:lnTo>
                  <a:lnTo>
                    <a:pt x="50214" y="108216"/>
                  </a:lnTo>
                  <a:lnTo>
                    <a:pt x="27473" y="150015"/>
                  </a:lnTo>
                  <a:lnTo>
                    <a:pt x="12951" y="197423"/>
                  </a:lnTo>
                  <a:lnTo>
                    <a:pt x="5478" y="244514"/>
                  </a:lnTo>
                  <a:lnTo>
                    <a:pt x="1379" y="292443"/>
                  </a:lnTo>
                  <a:lnTo>
                    <a:pt x="0" y="340830"/>
                  </a:lnTo>
                  <a:lnTo>
                    <a:pt x="588" y="382730"/>
                  </a:lnTo>
                  <a:lnTo>
                    <a:pt x="2766" y="437441"/>
                  </a:lnTo>
                  <a:lnTo>
                    <a:pt x="8954" y="483959"/>
                  </a:lnTo>
                  <a:lnTo>
                    <a:pt x="21895" y="526870"/>
                  </a:lnTo>
                  <a:lnTo>
                    <a:pt x="40904" y="565765"/>
                  </a:lnTo>
                  <a:lnTo>
                    <a:pt x="65295" y="600237"/>
                  </a:lnTo>
                  <a:lnTo>
                    <a:pt x="94384" y="629879"/>
                  </a:lnTo>
                  <a:lnTo>
                    <a:pt x="127486" y="654284"/>
                  </a:lnTo>
                  <a:lnTo>
                    <a:pt x="163917" y="673044"/>
                  </a:lnTo>
                  <a:lnTo>
                    <a:pt x="202991" y="685752"/>
                  </a:lnTo>
                  <a:lnTo>
                    <a:pt x="244024" y="692001"/>
                  </a:lnTo>
                  <a:lnTo>
                    <a:pt x="286332" y="691384"/>
                  </a:lnTo>
                  <a:lnTo>
                    <a:pt x="329229" y="683492"/>
                  </a:lnTo>
                  <a:lnTo>
                    <a:pt x="372031" y="667920"/>
                  </a:lnTo>
                  <a:lnTo>
                    <a:pt x="396880" y="651984"/>
                  </a:lnTo>
                  <a:lnTo>
                    <a:pt x="402948" y="647715"/>
                  </a:lnTo>
                  <a:lnTo>
                    <a:pt x="297025" y="647715"/>
                  </a:lnTo>
                  <a:lnTo>
                    <a:pt x="246733" y="641688"/>
                  </a:lnTo>
                  <a:lnTo>
                    <a:pt x="199808" y="626670"/>
                  </a:lnTo>
                  <a:lnTo>
                    <a:pt x="157559" y="603643"/>
                  </a:lnTo>
                  <a:lnTo>
                    <a:pt x="121295" y="573589"/>
                  </a:lnTo>
                  <a:lnTo>
                    <a:pt x="92325" y="537491"/>
                  </a:lnTo>
                  <a:lnTo>
                    <a:pt x="71958" y="496331"/>
                  </a:lnTo>
                  <a:lnTo>
                    <a:pt x="61503" y="451093"/>
                  </a:lnTo>
                  <a:lnTo>
                    <a:pt x="58442" y="405478"/>
                  </a:lnTo>
                  <a:lnTo>
                    <a:pt x="58081" y="359556"/>
                  </a:lnTo>
                  <a:lnTo>
                    <a:pt x="58967" y="313499"/>
                  </a:lnTo>
                  <a:lnTo>
                    <a:pt x="59649" y="267477"/>
                  </a:lnTo>
                  <a:lnTo>
                    <a:pt x="65531" y="219421"/>
                  </a:lnTo>
                  <a:lnTo>
                    <a:pt x="81975" y="174567"/>
                  </a:lnTo>
                  <a:lnTo>
                    <a:pt x="107525" y="134704"/>
                  </a:lnTo>
                  <a:lnTo>
                    <a:pt x="140722" y="101624"/>
                  </a:lnTo>
                  <a:lnTo>
                    <a:pt x="180109" y="77115"/>
                  </a:lnTo>
                  <a:lnTo>
                    <a:pt x="224228" y="62968"/>
                  </a:lnTo>
                  <a:lnTo>
                    <a:pt x="274065" y="59865"/>
                  </a:lnTo>
                  <a:lnTo>
                    <a:pt x="432231" y="59865"/>
                  </a:lnTo>
                  <a:lnTo>
                    <a:pt x="427314" y="55187"/>
                  </a:lnTo>
                  <a:lnTo>
                    <a:pt x="389298" y="29907"/>
                  </a:lnTo>
                  <a:lnTo>
                    <a:pt x="347279" y="11823"/>
                  </a:lnTo>
                  <a:lnTo>
                    <a:pt x="302092" y="1843"/>
                  </a:lnTo>
                  <a:lnTo>
                    <a:pt x="251474" y="0"/>
                  </a:lnTo>
                  <a:close/>
                </a:path>
                <a:path w="529590" h="692150">
                  <a:moveTo>
                    <a:pt x="399437" y="640399"/>
                  </a:moveTo>
                  <a:lnTo>
                    <a:pt x="348207" y="645333"/>
                  </a:lnTo>
                  <a:lnTo>
                    <a:pt x="322601" y="647272"/>
                  </a:lnTo>
                  <a:lnTo>
                    <a:pt x="297025" y="647715"/>
                  </a:lnTo>
                  <a:lnTo>
                    <a:pt x="402948" y="647715"/>
                  </a:lnTo>
                  <a:lnTo>
                    <a:pt x="404987" y="646279"/>
                  </a:lnTo>
                  <a:lnTo>
                    <a:pt x="403120" y="644324"/>
                  </a:lnTo>
                  <a:lnTo>
                    <a:pt x="401292" y="642355"/>
                  </a:lnTo>
                  <a:lnTo>
                    <a:pt x="399437" y="640399"/>
                  </a:lnTo>
                  <a:close/>
                </a:path>
                <a:path w="529590" h="692150">
                  <a:moveTo>
                    <a:pt x="265148" y="125656"/>
                  </a:moveTo>
                  <a:lnTo>
                    <a:pt x="221776" y="132283"/>
                  </a:lnTo>
                  <a:lnTo>
                    <a:pt x="184062" y="151331"/>
                  </a:lnTo>
                  <a:lnTo>
                    <a:pt x="154199" y="180723"/>
                  </a:lnTo>
                  <a:lnTo>
                    <a:pt x="134382" y="218381"/>
                  </a:lnTo>
                  <a:lnTo>
                    <a:pt x="126807" y="262231"/>
                  </a:lnTo>
                  <a:lnTo>
                    <a:pt x="125883" y="304809"/>
                  </a:lnTo>
                  <a:lnTo>
                    <a:pt x="125259" y="340830"/>
                  </a:lnTo>
                  <a:lnTo>
                    <a:pt x="125269" y="359556"/>
                  </a:lnTo>
                  <a:lnTo>
                    <a:pt x="128125" y="431370"/>
                  </a:lnTo>
                  <a:lnTo>
                    <a:pt x="139505" y="477169"/>
                  </a:lnTo>
                  <a:lnTo>
                    <a:pt x="162405" y="517438"/>
                  </a:lnTo>
                  <a:lnTo>
                    <a:pt x="200815" y="552473"/>
                  </a:lnTo>
                  <a:lnTo>
                    <a:pt x="245336" y="571856"/>
                  </a:lnTo>
                  <a:lnTo>
                    <a:pt x="294114" y="579758"/>
                  </a:lnTo>
                  <a:lnTo>
                    <a:pt x="345297" y="580354"/>
                  </a:lnTo>
                  <a:lnTo>
                    <a:pt x="389962" y="574206"/>
                  </a:lnTo>
                  <a:lnTo>
                    <a:pt x="430190" y="559202"/>
                  </a:lnTo>
                  <a:lnTo>
                    <a:pt x="464850" y="536008"/>
                  </a:lnTo>
                  <a:lnTo>
                    <a:pt x="477334" y="522296"/>
                  </a:lnTo>
                  <a:lnTo>
                    <a:pt x="329495" y="522296"/>
                  </a:lnTo>
                  <a:lnTo>
                    <a:pt x="284960" y="518810"/>
                  </a:lnTo>
                  <a:lnTo>
                    <a:pt x="244822" y="505737"/>
                  </a:lnTo>
                  <a:lnTo>
                    <a:pt x="204269" y="472339"/>
                  </a:lnTo>
                  <a:lnTo>
                    <a:pt x="187119" y="431370"/>
                  </a:lnTo>
                  <a:lnTo>
                    <a:pt x="185234" y="388075"/>
                  </a:lnTo>
                  <a:lnTo>
                    <a:pt x="184607" y="347418"/>
                  </a:lnTo>
                  <a:lnTo>
                    <a:pt x="184703" y="331443"/>
                  </a:lnTo>
                  <a:lnTo>
                    <a:pt x="186497" y="257952"/>
                  </a:lnTo>
                  <a:lnTo>
                    <a:pt x="198631" y="220783"/>
                  </a:lnTo>
                  <a:lnTo>
                    <a:pt x="262828" y="186003"/>
                  </a:lnTo>
                  <a:lnTo>
                    <a:pt x="377707" y="186003"/>
                  </a:lnTo>
                  <a:lnTo>
                    <a:pt x="375593" y="181920"/>
                  </a:lnTo>
                  <a:lnTo>
                    <a:pt x="345988" y="152264"/>
                  </a:lnTo>
                  <a:lnTo>
                    <a:pt x="308457" y="132805"/>
                  </a:lnTo>
                  <a:lnTo>
                    <a:pt x="265148" y="125656"/>
                  </a:lnTo>
                  <a:close/>
                </a:path>
                <a:path w="529590" h="692150">
                  <a:moveTo>
                    <a:pt x="432231" y="59865"/>
                  </a:moveTo>
                  <a:lnTo>
                    <a:pt x="274065" y="59865"/>
                  </a:lnTo>
                  <a:lnTo>
                    <a:pt x="321839" y="68245"/>
                  </a:lnTo>
                  <a:lnTo>
                    <a:pt x="365763" y="87175"/>
                  </a:lnTo>
                  <a:lnTo>
                    <a:pt x="404054" y="115718"/>
                  </a:lnTo>
                  <a:lnTo>
                    <a:pt x="434924" y="152940"/>
                  </a:lnTo>
                  <a:lnTo>
                    <a:pt x="456587" y="197906"/>
                  </a:lnTo>
                  <a:lnTo>
                    <a:pt x="468888" y="252848"/>
                  </a:lnTo>
                  <a:lnTo>
                    <a:pt x="471721" y="308485"/>
                  </a:lnTo>
                  <a:lnTo>
                    <a:pt x="469337" y="364427"/>
                  </a:lnTo>
                  <a:lnTo>
                    <a:pt x="465985" y="420283"/>
                  </a:lnTo>
                  <a:lnTo>
                    <a:pt x="449885" y="456536"/>
                  </a:lnTo>
                  <a:lnTo>
                    <a:pt x="412839" y="497639"/>
                  </a:lnTo>
                  <a:lnTo>
                    <a:pt x="373699" y="515478"/>
                  </a:lnTo>
                  <a:lnTo>
                    <a:pt x="329495" y="522296"/>
                  </a:lnTo>
                  <a:lnTo>
                    <a:pt x="477334" y="522296"/>
                  </a:lnTo>
                  <a:lnTo>
                    <a:pt x="512954" y="467712"/>
                  </a:lnTo>
                  <a:lnTo>
                    <a:pt x="524139" y="423941"/>
                  </a:lnTo>
                  <a:lnTo>
                    <a:pt x="528055" y="382730"/>
                  </a:lnTo>
                  <a:lnTo>
                    <a:pt x="529246" y="344689"/>
                  </a:lnTo>
                  <a:lnTo>
                    <a:pt x="529145" y="313499"/>
                  </a:lnTo>
                  <a:lnTo>
                    <a:pt x="528088" y="257723"/>
                  </a:lnTo>
                  <a:lnTo>
                    <a:pt x="522628" y="210093"/>
                  </a:lnTo>
                  <a:lnTo>
                    <a:pt x="508984" y="165115"/>
                  </a:lnTo>
                  <a:lnTo>
                    <a:pt x="487993" y="123700"/>
                  </a:lnTo>
                  <a:lnTo>
                    <a:pt x="460491" y="86754"/>
                  </a:lnTo>
                  <a:lnTo>
                    <a:pt x="432231" y="59865"/>
                  </a:lnTo>
                  <a:close/>
                </a:path>
                <a:path w="529590" h="692150">
                  <a:moveTo>
                    <a:pt x="377707" y="186003"/>
                  </a:moveTo>
                  <a:lnTo>
                    <a:pt x="262828" y="186003"/>
                  </a:lnTo>
                  <a:lnTo>
                    <a:pt x="300593" y="195455"/>
                  </a:lnTo>
                  <a:lnTo>
                    <a:pt x="320288" y="209800"/>
                  </a:lnTo>
                  <a:lnTo>
                    <a:pt x="334086" y="227532"/>
                  </a:lnTo>
                  <a:lnTo>
                    <a:pt x="342127" y="248726"/>
                  </a:lnTo>
                  <a:lnTo>
                    <a:pt x="344548" y="273458"/>
                  </a:lnTo>
                  <a:lnTo>
                    <a:pt x="344325" y="301289"/>
                  </a:lnTo>
                  <a:lnTo>
                    <a:pt x="344204" y="399493"/>
                  </a:lnTo>
                  <a:lnTo>
                    <a:pt x="344319" y="463095"/>
                  </a:lnTo>
                  <a:lnTo>
                    <a:pt x="374518" y="454227"/>
                  </a:lnTo>
                  <a:lnTo>
                    <a:pt x="392151" y="442910"/>
                  </a:lnTo>
                  <a:lnTo>
                    <a:pt x="400416" y="425785"/>
                  </a:lnTo>
                  <a:lnTo>
                    <a:pt x="402511" y="399493"/>
                  </a:lnTo>
                  <a:lnTo>
                    <a:pt x="402637" y="359556"/>
                  </a:lnTo>
                  <a:lnTo>
                    <a:pt x="402645" y="292443"/>
                  </a:lnTo>
                  <a:lnTo>
                    <a:pt x="402447" y="263374"/>
                  </a:lnTo>
                  <a:lnTo>
                    <a:pt x="395129" y="219662"/>
                  </a:lnTo>
                  <a:lnTo>
                    <a:pt x="377707" y="186003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955E6D69-A766-493A-9819-00FCF0A22D8D}"/>
                </a:ext>
              </a:extLst>
            </p:cNvPr>
            <p:cNvSpPr/>
            <p:nvPr userDrawn="1"/>
          </p:nvSpPr>
          <p:spPr>
            <a:xfrm>
              <a:off x="6449873" y="2490417"/>
              <a:ext cx="527050" cy="690880"/>
            </a:xfrm>
            <a:custGeom>
              <a:avLst/>
              <a:gdLst/>
              <a:ahLst/>
              <a:cxnLst/>
              <a:rect l="l" t="t" r="r" b="b"/>
              <a:pathLst>
                <a:path w="527050" h="690880">
                  <a:moveTo>
                    <a:pt x="203535" y="106817"/>
                  </a:moveTo>
                  <a:lnTo>
                    <a:pt x="156096" y="111190"/>
                  </a:lnTo>
                  <a:lnTo>
                    <a:pt x="112577" y="124760"/>
                  </a:lnTo>
                  <a:lnTo>
                    <a:pt x="74500" y="146905"/>
                  </a:lnTo>
                  <a:lnTo>
                    <a:pt x="43385" y="177006"/>
                  </a:lnTo>
                  <a:lnTo>
                    <a:pt x="20753" y="214441"/>
                  </a:lnTo>
                  <a:lnTo>
                    <a:pt x="8124" y="258590"/>
                  </a:lnTo>
                  <a:lnTo>
                    <a:pt x="1990" y="313152"/>
                  </a:lnTo>
                  <a:lnTo>
                    <a:pt x="0" y="368613"/>
                  </a:lnTo>
                  <a:lnTo>
                    <a:pt x="2481" y="423964"/>
                  </a:lnTo>
                  <a:lnTo>
                    <a:pt x="9763" y="478198"/>
                  </a:lnTo>
                  <a:lnTo>
                    <a:pt x="22351" y="524704"/>
                  </a:lnTo>
                  <a:lnTo>
                    <a:pt x="41762" y="566201"/>
                  </a:lnTo>
                  <a:lnTo>
                    <a:pt x="67309" y="602340"/>
                  </a:lnTo>
                  <a:lnTo>
                    <a:pt x="98307" y="632777"/>
                  </a:lnTo>
                  <a:lnTo>
                    <a:pt x="134071" y="657162"/>
                  </a:lnTo>
                  <a:lnTo>
                    <a:pt x="173916" y="675150"/>
                  </a:lnTo>
                  <a:lnTo>
                    <a:pt x="217157" y="686392"/>
                  </a:lnTo>
                  <a:lnTo>
                    <a:pt x="263107" y="690542"/>
                  </a:lnTo>
                  <a:lnTo>
                    <a:pt x="311083" y="687253"/>
                  </a:lnTo>
                  <a:lnTo>
                    <a:pt x="353022" y="676803"/>
                  </a:lnTo>
                  <a:lnTo>
                    <a:pt x="392570" y="658621"/>
                  </a:lnTo>
                  <a:lnTo>
                    <a:pt x="428779" y="633697"/>
                  </a:lnTo>
                  <a:lnTo>
                    <a:pt x="431527" y="631055"/>
                  </a:lnTo>
                  <a:lnTo>
                    <a:pt x="250440" y="631055"/>
                  </a:lnTo>
                  <a:lnTo>
                    <a:pt x="203381" y="619863"/>
                  </a:lnTo>
                  <a:lnTo>
                    <a:pt x="161204" y="600868"/>
                  </a:lnTo>
                  <a:lnTo>
                    <a:pt x="125115" y="574799"/>
                  </a:lnTo>
                  <a:lnTo>
                    <a:pt x="96319" y="542383"/>
                  </a:lnTo>
                  <a:lnTo>
                    <a:pt x="76021" y="504348"/>
                  </a:lnTo>
                  <a:lnTo>
                    <a:pt x="65427" y="461421"/>
                  </a:lnTo>
                  <a:lnTo>
                    <a:pt x="61904" y="415047"/>
                  </a:lnTo>
                  <a:lnTo>
                    <a:pt x="61401" y="368613"/>
                  </a:lnTo>
                  <a:lnTo>
                    <a:pt x="62630" y="321413"/>
                  </a:lnTo>
                  <a:lnTo>
                    <a:pt x="64322" y="274617"/>
                  </a:lnTo>
                  <a:lnTo>
                    <a:pt x="83842" y="228706"/>
                  </a:lnTo>
                  <a:lnTo>
                    <a:pt x="112481" y="198385"/>
                  </a:lnTo>
                  <a:lnTo>
                    <a:pt x="148684" y="178406"/>
                  </a:lnTo>
                  <a:lnTo>
                    <a:pt x="189459" y="168707"/>
                  </a:lnTo>
                  <a:lnTo>
                    <a:pt x="367945" y="168707"/>
                  </a:lnTo>
                  <a:lnTo>
                    <a:pt x="350745" y="154114"/>
                  </a:lnTo>
                  <a:lnTo>
                    <a:pt x="320559" y="135538"/>
                  </a:lnTo>
                  <a:lnTo>
                    <a:pt x="288174" y="121770"/>
                  </a:lnTo>
                  <a:lnTo>
                    <a:pt x="253374" y="112260"/>
                  </a:lnTo>
                  <a:lnTo>
                    <a:pt x="203535" y="106817"/>
                  </a:lnTo>
                  <a:close/>
                </a:path>
                <a:path w="527050" h="690880">
                  <a:moveTo>
                    <a:pt x="516470" y="501434"/>
                  </a:moveTo>
                  <a:lnTo>
                    <a:pt x="425082" y="501434"/>
                  </a:lnTo>
                  <a:lnTo>
                    <a:pt x="450262" y="503839"/>
                  </a:lnTo>
                  <a:lnTo>
                    <a:pt x="448700" y="509821"/>
                  </a:lnTo>
                  <a:lnTo>
                    <a:pt x="419628" y="557411"/>
                  </a:lnTo>
                  <a:lnTo>
                    <a:pt x="382616" y="590636"/>
                  </a:lnTo>
                  <a:lnTo>
                    <a:pt x="339410" y="615517"/>
                  </a:lnTo>
                  <a:lnTo>
                    <a:pt x="294016" y="629756"/>
                  </a:lnTo>
                  <a:lnTo>
                    <a:pt x="250440" y="631055"/>
                  </a:lnTo>
                  <a:lnTo>
                    <a:pt x="431527" y="631055"/>
                  </a:lnTo>
                  <a:lnTo>
                    <a:pt x="460700" y="603020"/>
                  </a:lnTo>
                  <a:lnTo>
                    <a:pt x="487387" y="567580"/>
                  </a:lnTo>
                  <a:lnTo>
                    <a:pt x="507891" y="528369"/>
                  </a:lnTo>
                  <a:lnTo>
                    <a:pt x="516470" y="501434"/>
                  </a:lnTo>
                  <a:close/>
                </a:path>
                <a:path w="527050" h="690880">
                  <a:moveTo>
                    <a:pt x="184946" y="228643"/>
                  </a:moveTo>
                  <a:lnTo>
                    <a:pt x="143556" y="242697"/>
                  </a:lnTo>
                  <a:lnTo>
                    <a:pt x="127111" y="280230"/>
                  </a:lnTo>
                  <a:lnTo>
                    <a:pt x="125914" y="355103"/>
                  </a:lnTo>
                  <a:lnTo>
                    <a:pt x="126175" y="392530"/>
                  </a:lnTo>
                  <a:lnTo>
                    <a:pt x="134597" y="471495"/>
                  </a:lnTo>
                  <a:lnTo>
                    <a:pt x="151752" y="506533"/>
                  </a:lnTo>
                  <a:lnTo>
                    <a:pt x="178770" y="534468"/>
                  </a:lnTo>
                  <a:lnTo>
                    <a:pt x="215553" y="554754"/>
                  </a:lnTo>
                  <a:lnTo>
                    <a:pt x="254478" y="564933"/>
                  </a:lnTo>
                  <a:lnTo>
                    <a:pt x="292057" y="564287"/>
                  </a:lnTo>
                  <a:lnTo>
                    <a:pt x="327051" y="552069"/>
                  </a:lnTo>
                  <a:lnTo>
                    <a:pt x="358225" y="527537"/>
                  </a:lnTo>
                  <a:lnTo>
                    <a:pt x="379598" y="510469"/>
                  </a:lnTo>
                  <a:lnTo>
                    <a:pt x="395042" y="505046"/>
                  </a:lnTo>
                  <a:lnTo>
                    <a:pt x="269637" y="505046"/>
                  </a:lnTo>
                  <a:lnTo>
                    <a:pt x="244802" y="502150"/>
                  </a:lnTo>
                  <a:lnTo>
                    <a:pt x="219646" y="489434"/>
                  </a:lnTo>
                  <a:lnTo>
                    <a:pt x="200861" y="469235"/>
                  </a:lnTo>
                  <a:lnTo>
                    <a:pt x="189089" y="442478"/>
                  </a:lnTo>
                  <a:lnTo>
                    <a:pt x="184972" y="410088"/>
                  </a:lnTo>
                  <a:lnTo>
                    <a:pt x="184946" y="228643"/>
                  </a:lnTo>
                  <a:close/>
                </a:path>
                <a:path w="527050" h="690880">
                  <a:moveTo>
                    <a:pt x="441197" y="442489"/>
                  </a:moveTo>
                  <a:lnTo>
                    <a:pt x="399137" y="442662"/>
                  </a:lnTo>
                  <a:lnTo>
                    <a:pt x="350720" y="443375"/>
                  </a:lnTo>
                  <a:lnTo>
                    <a:pt x="342731" y="451439"/>
                  </a:lnTo>
                  <a:lnTo>
                    <a:pt x="338197" y="457827"/>
                  </a:lnTo>
                  <a:lnTo>
                    <a:pt x="316641" y="482614"/>
                  </a:lnTo>
                  <a:lnTo>
                    <a:pt x="293685" y="498443"/>
                  </a:lnTo>
                  <a:lnTo>
                    <a:pt x="269637" y="505046"/>
                  </a:lnTo>
                  <a:lnTo>
                    <a:pt x="395042" y="505046"/>
                  </a:lnTo>
                  <a:lnTo>
                    <a:pt x="401705" y="502706"/>
                  </a:lnTo>
                  <a:lnTo>
                    <a:pt x="425082" y="501434"/>
                  </a:lnTo>
                  <a:lnTo>
                    <a:pt x="516470" y="501434"/>
                  </a:lnTo>
                  <a:lnTo>
                    <a:pt x="521266" y="486374"/>
                  </a:lnTo>
                  <a:lnTo>
                    <a:pt x="526564" y="442587"/>
                  </a:lnTo>
                  <a:lnTo>
                    <a:pt x="441197" y="442489"/>
                  </a:lnTo>
                  <a:close/>
                </a:path>
                <a:path w="527050" h="690880">
                  <a:moveTo>
                    <a:pt x="367945" y="168707"/>
                  </a:moveTo>
                  <a:lnTo>
                    <a:pt x="189459" y="168707"/>
                  </a:lnTo>
                  <a:lnTo>
                    <a:pt x="231818" y="169224"/>
                  </a:lnTo>
                  <a:lnTo>
                    <a:pt x="272769" y="179894"/>
                  </a:lnTo>
                  <a:lnTo>
                    <a:pt x="309323" y="200653"/>
                  </a:lnTo>
                  <a:lnTo>
                    <a:pt x="338489" y="231437"/>
                  </a:lnTo>
                  <a:lnTo>
                    <a:pt x="342896" y="237901"/>
                  </a:lnTo>
                  <a:lnTo>
                    <a:pt x="351050" y="245890"/>
                  </a:lnTo>
                  <a:lnTo>
                    <a:pt x="357616" y="246029"/>
                  </a:lnTo>
                  <a:lnTo>
                    <a:pt x="441158" y="246782"/>
                  </a:lnTo>
                  <a:lnTo>
                    <a:pt x="524405" y="246677"/>
                  </a:lnTo>
                  <a:lnTo>
                    <a:pt x="522506" y="204050"/>
                  </a:lnTo>
                  <a:lnTo>
                    <a:pt x="519785" y="194823"/>
                  </a:lnTo>
                  <a:lnTo>
                    <a:pt x="456752" y="194823"/>
                  </a:lnTo>
                  <a:lnTo>
                    <a:pt x="433298" y="191668"/>
                  </a:lnTo>
                  <a:lnTo>
                    <a:pt x="411441" y="189535"/>
                  </a:lnTo>
                  <a:lnTo>
                    <a:pt x="392790" y="185852"/>
                  </a:lnTo>
                  <a:lnTo>
                    <a:pt x="378952" y="178046"/>
                  </a:lnTo>
                  <a:lnTo>
                    <a:pt x="367945" y="168707"/>
                  </a:lnTo>
                  <a:close/>
                </a:path>
                <a:path w="527050" h="690880">
                  <a:moveTo>
                    <a:pt x="408850" y="42018"/>
                  </a:moveTo>
                  <a:lnTo>
                    <a:pt x="222970" y="42018"/>
                  </a:lnTo>
                  <a:lnTo>
                    <a:pt x="269686" y="47414"/>
                  </a:lnTo>
                  <a:lnTo>
                    <a:pt x="315972" y="60470"/>
                  </a:lnTo>
                  <a:lnTo>
                    <a:pt x="360100" y="80796"/>
                  </a:lnTo>
                  <a:lnTo>
                    <a:pt x="398335" y="108763"/>
                  </a:lnTo>
                  <a:lnTo>
                    <a:pt x="430583" y="146171"/>
                  </a:lnTo>
                  <a:lnTo>
                    <a:pt x="456752" y="194823"/>
                  </a:lnTo>
                  <a:lnTo>
                    <a:pt x="519785" y="194823"/>
                  </a:lnTo>
                  <a:lnTo>
                    <a:pt x="509927" y="161397"/>
                  </a:lnTo>
                  <a:lnTo>
                    <a:pt x="488099" y="120438"/>
                  </a:lnTo>
                  <a:lnTo>
                    <a:pt x="458456" y="82894"/>
                  </a:lnTo>
                  <a:lnTo>
                    <a:pt x="422429" y="50485"/>
                  </a:lnTo>
                  <a:lnTo>
                    <a:pt x="408850" y="42018"/>
                  </a:lnTo>
                  <a:close/>
                </a:path>
                <a:path w="527050" h="690880">
                  <a:moveTo>
                    <a:pt x="285564" y="0"/>
                  </a:moveTo>
                  <a:lnTo>
                    <a:pt x="233553" y="1628"/>
                  </a:lnTo>
                  <a:lnTo>
                    <a:pt x="186253" y="11970"/>
                  </a:lnTo>
                  <a:lnTo>
                    <a:pt x="148995" y="30155"/>
                  </a:lnTo>
                  <a:lnTo>
                    <a:pt x="127111" y="55313"/>
                  </a:lnTo>
                  <a:lnTo>
                    <a:pt x="175540" y="44559"/>
                  </a:lnTo>
                  <a:lnTo>
                    <a:pt x="222970" y="42018"/>
                  </a:lnTo>
                  <a:lnTo>
                    <a:pt x="408850" y="42018"/>
                  </a:lnTo>
                  <a:lnTo>
                    <a:pt x="381450" y="24932"/>
                  </a:lnTo>
                  <a:lnTo>
                    <a:pt x="336953" y="7955"/>
                  </a:lnTo>
                  <a:lnTo>
                    <a:pt x="285564" y="0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5" name="object 6">
              <a:extLst>
                <a:ext uri="{FF2B5EF4-FFF2-40B4-BE49-F238E27FC236}">
                  <a16:creationId xmlns:a16="http://schemas.microsoft.com/office/drawing/2014/main" id="{24451FDA-43D6-4FDB-907D-1169E956BE85}"/>
                </a:ext>
              </a:extLst>
            </p:cNvPr>
            <p:cNvSpPr/>
            <p:nvPr userDrawn="1"/>
          </p:nvSpPr>
          <p:spPr>
            <a:xfrm>
              <a:off x="5182047" y="2331718"/>
              <a:ext cx="502920" cy="850265"/>
            </a:xfrm>
            <a:custGeom>
              <a:avLst/>
              <a:gdLst/>
              <a:ahLst/>
              <a:cxnLst/>
              <a:rect l="l" t="t" r="r" b="b"/>
              <a:pathLst>
                <a:path w="502920" h="850264">
                  <a:moveTo>
                    <a:pt x="240229" y="0"/>
                  </a:moveTo>
                  <a:lnTo>
                    <a:pt x="209588" y="4345"/>
                  </a:lnTo>
                  <a:lnTo>
                    <a:pt x="182790" y="18903"/>
                  </a:lnTo>
                  <a:lnTo>
                    <a:pt x="159197" y="45707"/>
                  </a:lnTo>
                  <a:lnTo>
                    <a:pt x="132275" y="84666"/>
                  </a:lnTo>
                  <a:lnTo>
                    <a:pt x="103451" y="122458"/>
                  </a:lnTo>
                  <a:lnTo>
                    <a:pt x="72654" y="158523"/>
                  </a:lnTo>
                  <a:lnTo>
                    <a:pt x="39817" y="192303"/>
                  </a:lnTo>
                  <a:lnTo>
                    <a:pt x="9929" y="235211"/>
                  </a:lnTo>
                  <a:lnTo>
                    <a:pt x="0" y="280870"/>
                  </a:lnTo>
                  <a:lnTo>
                    <a:pt x="141" y="316090"/>
                  </a:lnTo>
                  <a:lnTo>
                    <a:pt x="266" y="336402"/>
                  </a:lnTo>
                  <a:lnTo>
                    <a:pt x="663" y="377533"/>
                  </a:lnTo>
                  <a:lnTo>
                    <a:pt x="94618" y="377533"/>
                  </a:lnTo>
                  <a:lnTo>
                    <a:pt x="94392" y="433398"/>
                  </a:lnTo>
                  <a:lnTo>
                    <a:pt x="94068" y="484133"/>
                  </a:lnTo>
                  <a:lnTo>
                    <a:pt x="94050" y="543018"/>
                  </a:lnTo>
                  <a:lnTo>
                    <a:pt x="94910" y="597268"/>
                  </a:lnTo>
                  <a:lnTo>
                    <a:pt x="100235" y="642993"/>
                  </a:lnTo>
                  <a:lnTo>
                    <a:pt x="113120" y="685468"/>
                  </a:lnTo>
                  <a:lnTo>
                    <a:pt x="132722" y="724194"/>
                  </a:lnTo>
                  <a:lnTo>
                    <a:pt x="158199" y="758675"/>
                  </a:lnTo>
                  <a:lnTo>
                    <a:pt x="188705" y="788410"/>
                  </a:lnTo>
                  <a:lnTo>
                    <a:pt x="223399" y="812903"/>
                  </a:lnTo>
                  <a:lnTo>
                    <a:pt x="261436" y="831654"/>
                  </a:lnTo>
                  <a:lnTo>
                    <a:pt x="301974" y="844166"/>
                  </a:lnTo>
                  <a:lnTo>
                    <a:pt x="344170" y="849941"/>
                  </a:lnTo>
                  <a:lnTo>
                    <a:pt x="387179" y="848479"/>
                  </a:lnTo>
                  <a:lnTo>
                    <a:pt x="430158" y="839283"/>
                  </a:lnTo>
                  <a:lnTo>
                    <a:pt x="472265" y="821855"/>
                  </a:lnTo>
                  <a:lnTo>
                    <a:pt x="493276" y="805344"/>
                  </a:lnTo>
                  <a:lnTo>
                    <a:pt x="414932" y="805344"/>
                  </a:lnTo>
                  <a:lnTo>
                    <a:pt x="388496" y="805091"/>
                  </a:lnTo>
                  <a:lnTo>
                    <a:pt x="340469" y="798068"/>
                  </a:lnTo>
                  <a:lnTo>
                    <a:pt x="295227" y="783806"/>
                  </a:lnTo>
                  <a:lnTo>
                    <a:pt x="254022" y="762552"/>
                  </a:lnTo>
                  <a:lnTo>
                    <a:pt x="218106" y="734557"/>
                  </a:lnTo>
                  <a:lnTo>
                    <a:pt x="188731" y="700068"/>
                  </a:lnTo>
                  <a:lnTo>
                    <a:pt x="167150" y="659335"/>
                  </a:lnTo>
                  <a:lnTo>
                    <a:pt x="154615" y="612607"/>
                  </a:lnTo>
                  <a:lnTo>
                    <a:pt x="152377" y="560133"/>
                  </a:lnTo>
                  <a:lnTo>
                    <a:pt x="154322" y="512070"/>
                  </a:lnTo>
                  <a:lnTo>
                    <a:pt x="154581" y="484133"/>
                  </a:lnTo>
                  <a:lnTo>
                    <a:pt x="154680" y="453617"/>
                  </a:lnTo>
                  <a:lnTo>
                    <a:pt x="154335" y="414961"/>
                  </a:lnTo>
                  <a:lnTo>
                    <a:pt x="153626" y="365612"/>
                  </a:lnTo>
                  <a:lnTo>
                    <a:pt x="153254" y="315531"/>
                  </a:lnTo>
                  <a:lnTo>
                    <a:pt x="56327" y="315531"/>
                  </a:lnTo>
                  <a:lnTo>
                    <a:pt x="58137" y="299384"/>
                  </a:lnTo>
                  <a:lnTo>
                    <a:pt x="59307" y="284207"/>
                  </a:lnTo>
                  <a:lnTo>
                    <a:pt x="94850" y="223336"/>
                  </a:lnTo>
                  <a:lnTo>
                    <a:pt x="124024" y="186641"/>
                  </a:lnTo>
                  <a:lnTo>
                    <a:pt x="217643" y="71551"/>
                  </a:lnTo>
                  <a:lnTo>
                    <a:pt x="275351" y="71551"/>
                  </a:lnTo>
                  <a:lnTo>
                    <a:pt x="275351" y="3835"/>
                  </a:lnTo>
                  <a:lnTo>
                    <a:pt x="240229" y="0"/>
                  </a:lnTo>
                  <a:close/>
                </a:path>
                <a:path w="502920" h="850264">
                  <a:moveTo>
                    <a:pt x="502389" y="797509"/>
                  </a:moveTo>
                  <a:lnTo>
                    <a:pt x="471195" y="800363"/>
                  </a:lnTo>
                  <a:lnTo>
                    <a:pt x="442271" y="803372"/>
                  </a:lnTo>
                  <a:lnTo>
                    <a:pt x="414932" y="805344"/>
                  </a:lnTo>
                  <a:lnTo>
                    <a:pt x="493276" y="805344"/>
                  </a:lnTo>
                  <a:lnTo>
                    <a:pt x="502389" y="797509"/>
                  </a:lnTo>
                  <a:close/>
                </a:path>
                <a:path w="502920" h="850264">
                  <a:moveTo>
                    <a:pt x="275351" y="71551"/>
                  </a:moveTo>
                  <a:lnTo>
                    <a:pt x="217643" y="71551"/>
                  </a:lnTo>
                  <a:lnTo>
                    <a:pt x="217643" y="248335"/>
                  </a:lnTo>
                  <a:lnTo>
                    <a:pt x="372506" y="248335"/>
                  </a:lnTo>
                  <a:lnTo>
                    <a:pt x="372506" y="316090"/>
                  </a:lnTo>
                  <a:lnTo>
                    <a:pt x="219446" y="316090"/>
                  </a:lnTo>
                  <a:lnTo>
                    <a:pt x="218809" y="328552"/>
                  </a:lnTo>
                  <a:lnTo>
                    <a:pt x="218381" y="336402"/>
                  </a:lnTo>
                  <a:lnTo>
                    <a:pt x="217962" y="345788"/>
                  </a:lnTo>
                  <a:lnTo>
                    <a:pt x="217782" y="354952"/>
                  </a:lnTo>
                  <a:lnTo>
                    <a:pt x="217917" y="404281"/>
                  </a:lnTo>
                  <a:lnTo>
                    <a:pt x="218083" y="430544"/>
                  </a:lnTo>
                  <a:lnTo>
                    <a:pt x="218209" y="502940"/>
                  </a:lnTo>
                  <a:lnTo>
                    <a:pt x="217350" y="552234"/>
                  </a:lnTo>
                  <a:lnTo>
                    <a:pt x="220815" y="605022"/>
                  </a:lnTo>
                  <a:lnTo>
                    <a:pt x="233988" y="647338"/>
                  </a:lnTo>
                  <a:lnTo>
                    <a:pt x="255858" y="680312"/>
                  </a:lnTo>
                  <a:lnTo>
                    <a:pt x="285413" y="705071"/>
                  </a:lnTo>
                  <a:lnTo>
                    <a:pt x="321640" y="722746"/>
                  </a:lnTo>
                  <a:lnTo>
                    <a:pt x="363527" y="734466"/>
                  </a:lnTo>
                  <a:lnTo>
                    <a:pt x="401697" y="738095"/>
                  </a:lnTo>
                  <a:lnTo>
                    <a:pt x="421117" y="738009"/>
                  </a:lnTo>
                  <a:lnTo>
                    <a:pt x="440477" y="737666"/>
                  </a:lnTo>
                  <a:lnTo>
                    <a:pt x="474919" y="735938"/>
                  </a:lnTo>
                  <a:lnTo>
                    <a:pt x="492307" y="728435"/>
                  </a:lnTo>
                  <a:lnTo>
                    <a:pt x="497096" y="710201"/>
                  </a:lnTo>
                  <a:lnTo>
                    <a:pt x="493839" y="677265"/>
                  </a:lnTo>
                  <a:lnTo>
                    <a:pt x="434241" y="677265"/>
                  </a:lnTo>
                  <a:lnTo>
                    <a:pt x="405665" y="677196"/>
                  </a:lnTo>
                  <a:lnTo>
                    <a:pt x="340364" y="666163"/>
                  </a:lnTo>
                  <a:lnTo>
                    <a:pt x="287221" y="620607"/>
                  </a:lnTo>
                  <a:lnTo>
                    <a:pt x="276387" y="536984"/>
                  </a:lnTo>
                  <a:lnTo>
                    <a:pt x="276220" y="484133"/>
                  </a:lnTo>
                  <a:lnTo>
                    <a:pt x="276726" y="430544"/>
                  </a:lnTo>
                  <a:lnTo>
                    <a:pt x="277079" y="375907"/>
                  </a:lnTo>
                  <a:lnTo>
                    <a:pt x="430393" y="375907"/>
                  </a:lnTo>
                  <a:lnTo>
                    <a:pt x="430393" y="188709"/>
                  </a:lnTo>
                  <a:lnTo>
                    <a:pt x="275351" y="188709"/>
                  </a:lnTo>
                  <a:lnTo>
                    <a:pt x="275351" y="71551"/>
                  </a:lnTo>
                  <a:close/>
                </a:path>
                <a:path w="502920" h="850264">
                  <a:moveTo>
                    <a:pt x="493741" y="676275"/>
                  </a:moveTo>
                  <a:lnTo>
                    <a:pt x="434241" y="677265"/>
                  </a:lnTo>
                  <a:lnTo>
                    <a:pt x="493839" y="677265"/>
                  </a:lnTo>
                  <a:lnTo>
                    <a:pt x="493741" y="676275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21173084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Page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1A47495B-E16A-4825-907A-C11708E90E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718" y="2971800"/>
            <a:ext cx="6400383" cy="914400"/>
          </a:xfrm>
        </p:spPr>
        <p:txBody>
          <a:bodyPr anchor="ctr">
            <a:noAutofit/>
          </a:bodyPr>
          <a:lstStyle>
            <a:lvl1pPr marL="0" indent="0">
              <a:lnSpc>
                <a:spcPts val="5800"/>
              </a:lnSpc>
              <a:buNone/>
              <a:defRPr sz="5400" b="1">
                <a:solidFill>
                  <a:schemeClr val="bg1">
                    <a:alpha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EXAMPLE BREAKER SLIDE</a:t>
            </a:r>
          </a:p>
        </p:txBody>
      </p:sp>
    </p:spTree>
    <p:extLst>
      <p:ext uri="{BB962C8B-B14F-4D97-AF65-F5344CB8AC3E}">
        <p14:creationId xmlns:p14="http://schemas.microsoft.com/office/powerpoint/2010/main" val="16423837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Page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EB92CDDF-8CC7-41F5-B9DB-3272DB05BC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718" y="2971800"/>
            <a:ext cx="6400383" cy="914400"/>
          </a:xfrm>
        </p:spPr>
        <p:txBody>
          <a:bodyPr anchor="ctr">
            <a:noAutofit/>
          </a:bodyPr>
          <a:lstStyle>
            <a:lvl1pPr marL="0" indent="0">
              <a:lnSpc>
                <a:spcPts val="5800"/>
              </a:lnSpc>
              <a:buNone/>
              <a:defRPr sz="5400" b="1">
                <a:ln>
                  <a:solidFill>
                    <a:schemeClr val="bg1"/>
                  </a:solidFill>
                </a:ln>
                <a:noFill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EXAMPLE BREAKER SLIDE</a:t>
            </a:r>
          </a:p>
        </p:txBody>
      </p:sp>
    </p:spTree>
    <p:extLst>
      <p:ext uri="{BB962C8B-B14F-4D97-AF65-F5344CB8AC3E}">
        <p14:creationId xmlns:p14="http://schemas.microsoft.com/office/powerpoint/2010/main" val="101985939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Page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1A47495B-E16A-4825-907A-C11708E90E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718" y="2971800"/>
            <a:ext cx="6400383" cy="914400"/>
          </a:xfrm>
        </p:spPr>
        <p:txBody>
          <a:bodyPr anchor="ctr">
            <a:noAutofit/>
          </a:bodyPr>
          <a:lstStyle>
            <a:lvl1pPr marL="0" indent="0">
              <a:lnSpc>
                <a:spcPts val="5800"/>
              </a:lnSpc>
              <a:buNone/>
              <a:defRPr sz="5400" b="1">
                <a:solidFill>
                  <a:schemeClr val="bg1">
                    <a:alpha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EXAMPLE BREAKER SLIDE</a:t>
            </a:r>
          </a:p>
        </p:txBody>
      </p:sp>
    </p:spTree>
    <p:extLst>
      <p:ext uri="{BB962C8B-B14F-4D97-AF65-F5344CB8AC3E}">
        <p14:creationId xmlns:p14="http://schemas.microsoft.com/office/powerpoint/2010/main" val="69778299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Page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EB92CDDF-8CC7-41F5-B9DB-3272DB05BC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718" y="2971800"/>
            <a:ext cx="6400383" cy="914400"/>
          </a:xfrm>
        </p:spPr>
        <p:txBody>
          <a:bodyPr anchor="ctr">
            <a:noAutofit/>
          </a:bodyPr>
          <a:lstStyle>
            <a:lvl1pPr marL="0" indent="0">
              <a:lnSpc>
                <a:spcPts val="5800"/>
              </a:lnSpc>
              <a:buNone/>
              <a:defRPr sz="5400" b="1">
                <a:ln>
                  <a:solidFill>
                    <a:schemeClr val="bg1"/>
                  </a:solidFill>
                </a:ln>
                <a:noFill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EXAMPLE BREAKER SLIDE</a:t>
            </a:r>
          </a:p>
        </p:txBody>
      </p:sp>
    </p:spTree>
    <p:extLst>
      <p:ext uri="{BB962C8B-B14F-4D97-AF65-F5344CB8AC3E}">
        <p14:creationId xmlns:p14="http://schemas.microsoft.com/office/powerpoint/2010/main" val="895477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3">
            <a:extLst>
              <a:ext uri="{FF2B5EF4-FFF2-40B4-BE49-F238E27FC236}">
                <a16:creationId xmlns:a16="http://schemas.microsoft.com/office/drawing/2014/main" id="{909A1FF1-430E-4835-B220-3E8FF7DA8335}"/>
              </a:ext>
            </a:extLst>
          </p:cNvPr>
          <p:cNvSpPr/>
          <p:nvPr userDrawn="1"/>
        </p:nvSpPr>
        <p:spPr>
          <a:xfrm>
            <a:off x="0" y="0"/>
            <a:ext cx="12192000" cy="5345458"/>
          </a:xfrm>
          <a:custGeom>
            <a:avLst/>
            <a:gdLst/>
            <a:ahLst/>
            <a:cxnLst/>
            <a:rect l="l" t="t" r="r" b="b"/>
            <a:pathLst>
              <a:path w="10058400" h="7772400">
                <a:moveTo>
                  <a:pt x="0" y="7772400"/>
                </a:moveTo>
                <a:lnTo>
                  <a:pt x="10058400" y="7772400"/>
                </a:lnTo>
                <a:lnTo>
                  <a:pt x="10058400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rgbClr val="00ABC5">
              <a:alpha val="32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324D72B-DFB1-4CE4-8AF9-3ADE1F490C5D}"/>
              </a:ext>
            </a:extLst>
          </p:cNvPr>
          <p:cNvGrpSpPr/>
          <p:nvPr userDrawn="1"/>
        </p:nvGrpSpPr>
        <p:grpSpPr>
          <a:xfrm>
            <a:off x="1257717" y="5832767"/>
            <a:ext cx="1690618" cy="560162"/>
            <a:chOff x="4510999" y="2331718"/>
            <a:chExt cx="3125078" cy="1035448"/>
          </a:xfrm>
        </p:grpSpPr>
        <p:sp>
          <p:nvSpPr>
            <p:cNvPr id="25" name="object 2">
              <a:extLst>
                <a:ext uri="{FF2B5EF4-FFF2-40B4-BE49-F238E27FC236}">
                  <a16:creationId xmlns:a16="http://schemas.microsoft.com/office/drawing/2014/main" id="{256133D3-BDBD-4BF7-AEE8-7CFF5BAF1C03}"/>
                </a:ext>
              </a:extLst>
            </p:cNvPr>
            <p:cNvSpPr/>
            <p:nvPr userDrawn="1"/>
          </p:nvSpPr>
          <p:spPr>
            <a:xfrm>
              <a:off x="5796399" y="2488961"/>
              <a:ext cx="528955" cy="878205"/>
            </a:xfrm>
            <a:custGeom>
              <a:avLst/>
              <a:gdLst/>
              <a:ahLst/>
              <a:cxnLst/>
              <a:rect l="l" t="t" r="r" b="b"/>
              <a:pathLst>
                <a:path w="528954" h="878204">
                  <a:moveTo>
                    <a:pt x="211715" y="108345"/>
                  </a:moveTo>
                  <a:lnTo>
                    <a:pt x="160156" y="113638"/>
                  </a:lnTo>
                  <a:lnTo>
                    <a:pt x="107784" y="129833"/>
                  </a:lnTo>
                  <a:lnTo>
                    <a:pt x="65466" y="153816"/>
                  </a:lnTo>
                  <a:lnTo>
                    <a:pt x="34810" y="185454"/>
                  </a:lnTo>
                  <a:lnTo>
                    <a:pt x="14535" y="223713"/>
                  </a:lnTo>
                  <a:lnTo>
                    <a:pt x="3359" y="267560"/>
                  </a:lnTo>
                  <a:lnTo>
                    <a:pt x="0" y="315964"/>
                  </a:lnTo>
                  <a:lnTo>
                    <a:pt x="127" y="877749"/>
                  </a:lnTo>
                  <a:lnTo>
                    <a:pt x="184480" y="877749"/>
                  </a:lnTo>
                  <a:lnTo>
                    <a:pt x="184480" y="820218"/>
                  </a:lnTo>
                  <a:lnTo>
                    <a:pt x="60134" y="820218"/>
                  </a:lnTo>
                  <a:lnTo>
                    <a:pt x="59321" y="812610"/>
                  </a:lnTo>
                  <a:lnTo>
                    <a:pt x="58445" y="808102"/>
                  </a:lnTo>
                  <a:lnTo>
                    <a:pt x="58470" y="299975"/>
                  </a:lnTo>
                  <a:lnTo>
                    <a:pt x="58735" y="293266"/>
                  </a:lnTo>
                  <a:lnTo>
                    <a:pt x="80914" y="229880"/>
                  </a:lnTo>
                  <a:lnTo>
                    <a:pt x="111456" y="197268"/>
                  </a:lnTo>
                  <a:lnTo>
                    <a:pt x="151526" y="176547"/>
                  </a:lnTo>
                  <a:lnTo>
                    <a:pt x="198987" y="168809"/>
                  </a:lnTo>
                  <a:lnTo>
                    <a:pt x="363419" y="168809"/>
                  </a:lnTo>
                  <a:lnTo>
                    <a:pt x="357352" y="162586"/>
                  </a:lnTo>
                  <a:lnTo>
                    <a:pt x="310729" y="132348"/>
                  </a:lnTo>
                  <a:lnTo>
                    <a:pt x="262045" y="114424"/>
                  </a:lnTo>
                  <a:lnTo>
                    <a:pt x="211715" y="108345"/>
                  </a:lnTo>
                  <a:close/>
                </a:path>
                <a:path w="528954" h="878204">
                  <a:moveTo>
                    <a:pt x="124396" y="587985"/>
                  </a:moveTo>
                  <a:lnTo>
                    <a:pt x="124396" y="820218"/>
                  </a:lnTo>
                  <a:lnTo>
                    <a:pt x="184480" y="820218"/>
                  </a:lnTo>
                  <a:lnTo>
                    <a:pt x="184480" y="676492"/>
                  </a:lnTo>
                  <a:lnTo>
                    <a:pt x="191554" y="676492"/>
                  </a:lnTo>
                  <a:lnTo>
                    <a:pt x="194043" y="675806"/>
                  </a:lnTo>
                  <a:lnTo>
                    <a:pt x="356461" y="675806"/>
                  </a:lnTo>
                  <a:lnTo>
                    <a:pt x="362050" y="674131"/>
                  </a:lnTo>
                  <a:lnTo>
                    <a:pt x="401443" y="654530"/>
                  </a:lnTo>
                  <a:lnTo>
                    <a:pt x="433255" y="631286"/>
                  </a:lnTo>
                  <a:lnTo>
                    <a:pt x="274612" y="631286"/>
                  </a:lnTo>
                  <a:lnTo>
                    <a:pt x="230492" y="627825"/>
                  </a:lnTo>
                  <a:lnTo>
                    <a:pt x="203954" y="620602"/>
                  </a:lnTo>
                  <a:lnTo>
                    <a:pt x="177753" y="610549"/>
                  </a:lnTo>
                  <a:lnTo>
                    <a:pt x="151398" y="599174"/>
                  </a:lnTo>
                  <a:lnTo>
                    <a:pt x="124396" y="587985"/>
                  </a:lnTo>
                  <a:close/>
                </a:path>
                <a:path w="528954" h="878204">
                  <a:moveTo>
                    <a:pt x="356461" y="675806"/>
                  </a:moveTo>
                  <a:lnTo>
                    <a:pt x="194043" y="675806"/>
                  </a:lnTo>
                  <a:lnTo>
                    <a:pt x="195935" y="676593"/>
                  </a:lnTo>
                  <a:lnTo>
                    <a:pt x="236241" y="688233"/>
                  </a:lnTo>
                  <a:lnTo>
                    <a:pt x="278197" y="691415"/>
                  </a:lnTo>
                  <a:lnTo>
                    <a:pt x="320551" y="686570"/>
                  </a:lnTo>
                  <a:lnTo>
                    <a:pt x="356461" y="675806"/>
                  </a:lnTo>
                  <a:close/>
                </a:path>
                <a:path w="528954" h="878204">
                  <a:moveTo>
                    <a:pt x="413171" y="47088"/>
                  </a:moveTo>
                  <a:lnTo>
                    <a:pt x="198694" y="47088"/>
                  </a:lnTo>
                  <a:lnTo>
                    <a:pt x="235515" y="47167"/>
                  </a:lnTo>
                  <a:lnTo>
                    <a:pt x="271221" y="50585"/>
                  </a:lnTo>
                  <a:lnTo>
                    <a:pt x="318964" y="62897"/>
                  </a:lnTo>
                  <a:lnTo>
                    <a:pt x="362227" y="83283"/>
                  </a:lnTo>
                  <a:lnTo>
                    <a:pt x="399812" y="111136"/>
                  </a:lnTo>
                  <a:lnTo>
                    <a:pt x="430521" y="145848"/>
                  </a:lnTo>
                  <a:lnTo>
                    <a:pt x="453157" y="186812"/>
                  </a:lnTo>
                  <a:lnTo>
                    <a:pt x="466521" y="233420"/>
                  </a:lnTo>
                  <a:lnTo>
                    <a:pt x="469417" y="285065"/>
                  </a:lnTo>
                  <a:lnTo>
                    <a:pt x="468597" y="315964"/>
                  </a:lnTo>
                  <a:lnTo>
                    <a:pt x="468510" y="346616"/>
                  </a:lnTo>
                  <a:lnTo>
                    <a:pt x="468616" y="368375"/>
                  </a:lnTo>
                  <a:lnTo>
                    <a:pt x="468760" y="389155"/>
                  </a:lnTo>
                  <a:lnTo>
                    <a:pt x="468767" y="400395"/>
                  </a:lnTo>
                  <a:lnTo>
                    <a:pt x="461582" y="479147"/>
                  </a:lnTo>
                  <a:lnTo>
                    <a:pt x="445878" y="519844"/>
                  </a:lnTo>
                  <a:lnTo>
                    <a:pt x="422337" y="555803"/>
                  </a:lnTo>
                  <a:lnTo>
                    <a:pt x="392199" y="585976"/>
                  </a:lnTo>
                  <a:lnTo>
                    <a:pt x="356706" y="609313"/>
                  </a:lnTo>
                  <a:lnTo>
                    <a:pt x="317097" y="624766"/>
                  </a:lnTo>
                  <a:lnTo>
                    <a:pt x="274612" y="631286"/>
                  </a:lnTo>
                  <a:lnTo>
                    <a:pt x="433255" y="631286"/>
                  </a:lnTo>
                  <a:lnTo>
                    <a:pt x="468903" y="595574"/>
                  </a:lnTo>
                  <a:lnTo>
                    <a:pt x="494466" y="557083"/>
                  </a:lnTo>
                  <a:lnTo>
                    <a:pt x="512915" y="513160"/>
                  </a:lnTo>
                  <a:lnTo>
                    <a:pt x="522998" y="464237"/>
                  </a:lnTo>
                  <a:lnTo>
                    <a:pt x="527242" y="411006"/>
                  </a:lnTo>
                  <a:lnTo>
                    <a:pt x="528863" y="360417"/>
                  </a:lnTo>
                  <a:lnTo>
                    <a:pt x="528743" y="325975"/>
                  </a:lnTo>
                  <a:lnTo>
                    <a:pt x="526592" y="250343"/>
                  </a:lnTo>
                  <a:lnTo>
                    <a:pt x="520478" y="204854"/>
                  </a:lnTo>
                  <a:lnTo>
                    <a:pt x="507303" y="162750"/>
                  </a:lnTo>
                  <a:lnTo>
                    <a:pt x="487822" y="124474"/>
                  </a:lnTo>
                  <a:lnTo>
                    <a:pt x="462787" y="90469"/>
                  </a:lnTo>
                  <a:lnTo>
                    <a:pt x="432951" y="61177"/>
                  </a:lnTo>
                  <a:lnTo>
                    <a:pt x="413171" y="47088"/>
                  </a:lnTo>
                  <a:close/>
                </a:path>
                <a:path w="528954" h="878204">
                  <a:moveTo>
                    <a:pt x="184480" y="228906"/>
                  </a:moveTo>
                  <a:lnTo>
                    <a:pt x="142120" y="244376"/>
                  </a:lnTo>
                  <a:lnTo>
                    <a:pt x="125603" y="280430"/>
                  </a:lnTo>
                  <a:lnTo>
                    <a:pt x="125063" y="322441"/>
                  </a:lnTo>
                  <a:lnTo>
                    <a:pt x="124815" y="368375"/>
                  </a:lnTo>
                  <a:lnTo>
                    <a:pt x="125076" y="400395"/>
                  </a:lnTo>
                  <a:lnTo>
                    <a:pt x="126517" y="440310"/>
                  </a:lnTo>
                  <a:lnTo>
                    <a:pt x="135822" y="481060"/>
                  </a:lnTo>
                  <a:lnTo>
                    <a:pt x="157343" y="516190"/>
                  </a:lnTo>
                  <a:lnTo>
                    <a:pt x="188369" y="543539"/>
                  </a:lnTo>
                  <a:lnTo>
                    <a:pt x="226190" y="560948"/>
                  </a:lnTo>
                  <a:lnTo>
                    <a:pt x="268097" y="566256"/>
                  </a:lnTo>
                  <a:lnTo>
                    <a:pt x="310110" y="558303"/>
                  </a:lnTo>
                  <a:lnTo>
                    <a:pt x="346499" y="538835"/>
                  </a:lnTo>
                  <a:lnTo>
                    <a:pt x="375187" y="509888"/>
                  </a:lnTo>
                  <a:lnTo>
                    <a:pt x="377303" y="505816"/>
                  </a:lnTo>
                  <a:lnTo>
                    <a:pt x="264337" y="505816"/>
                  </a:lnTo>
                  <a:lnTo>
                    <a:pt x="233874" y="500059"/>
                  </a:lnTo>
                  <a:lnTo>
                    <a:pt x="208908" y="483539"/>
                  </a:lnTo>
                  <a:lnTo>
                    <a:pt x="191782" y="458330"/>
                  </a:lnTo>
                  <a:lnTo>
                    <a:pt x="184835" y="426505"/>
                  </a:lnTo>
                  <a:lnTo>
                    <a:pt x="184335" y="400395"/>
                  </a:lnTo>
                  <a:lnTo>
                    <a:pt x="184451" y="315964"/>
                  </a:lnTo>
                  <a:lnTo>
                    <a:pt x="184480" y="228906"/>
                  </a:lnTo>
                  <a:close/>
                </a:path>
                <a:path w="528954" h="878204">
                  <a:moveTo>
                    <a:pt x="363419" y="168809"/>
                  </a:moveTo>
                  <a:lnTo>
                    <a:pt x="198987" y="168809"/>
                  </a:lnTo>
                  <a:lnTo>
                    <a:pt x="251701" y="175147"/>
                  </a:lnTo>
                  <a:lnTo>
                    <a:pt x="293498" y="190965"/>
                  </a:lnTo>
                  <a:lnTo>
                    <a:pt x="337969" y="248206"/>
                  </a:lnTo>
                  <a:lnTo>
                    <a:pt x="343090" y="292799"/>
                  </a:lnTo>
                  <a:lnTo>
                    <a:pt x="343288" y="392340"/>
                  </a:lnTo>
                  <a:lnTo>
                    <a:pt x="342785" y="425502"/>
                  </a:lnTo>
                  <a:lnTo>
                    <a:pt x="336159" y="457450"/>
                  </a:lnTo>
                  <a:lnTo>
                    <a:pt x="319425" y="482785"/>
                  </a:lnTo>
                  <a:lnTo>
                    <a:pt x="294760" y="499557"/>
                  </a:lnTo>
                  <a:lnTo>
                    <a:pt x="264337" y="505816"/>
                  </a:lnTo>
                  <a:lnTo>
                    <a:pt x="377303" y="505816"/>
                  </a:lnTo>
                  <a:lnTo>
                    <a:pt x="394102" y="473497"/>
                  </a:lnTo>
                  <a:lnTo>
                    <a:pt x="401167" y="431699"/>
                  </a:lnTo>
                  <a:lnTo>
                    <a:pt x="401281" y="411006"/>
                  </a:lnTo>
                  <a:lnTo>
                    <a:pt x="401370" y="261532"/>
                  </a:lnTo>
                  <a:lnTo>
                    <a:pt x="398747" y="232558"/>
                  </a:lnTo>
                  <a:lnTo>
                    <a:pt x="390534" y="205996"/>
                  </a:lnTo>
                  <a:lnTo>
                    <a:pt x="376735" y="182467"/>
                  </a:lnTo>
                  <a:lnTo>
                    <a:pt x="363419" y="168809"/>
                  </a:lnTo>
                  <a:close/>
                </a:path>
                <a:path w="528954" h="878204">
                  <a:moveTo>
                    <a:pt x="280669" y="0"/>
                  </a:moveTo>
                  <a:lnTo>
                    <a:pt x="238129" y="916"/>
                  </a:lnTo>
                  <a:lnTo>
                    <a:pt x="195308" y="9201"/>
                  </a:lnTo>
                  <a:lnTo>
                    <a:pt x="152958" y="25299"/>
                  </a:lnTo>
                  <a:lnTo>
                    <a:pt x="129446" y="42267"/>
                  </a:lnTo>
                  <a:lnTo>
                    <a:pt x="120586" y="49315"/>
                  </a:lnTo>
                  <a:lnTo>
                    <a:pt x="160478" y="48440"/>
                  </a:lnTo>
                  <a:lnTo>
                    <a:pt x="198694" y="47088"/>
                  </a:lnTo>
                  <a:lnTo>
                    <a:pt x="413171" y="47088"/>
                  </a:lnTo>
                  <a:lnTo>
                    <a:pt x="399068" y="37042"/>
                  </a:lnTo>
                  <a:lnTo>
                    <a:pt x="361892" y="18505"/>
                  </a:lnTo>
                  <a:lnTo>
                    <a:pt x="322174" y="6010"/>
                  </a:lnTo>
                  <a:lnTo>
                    <a:pt x="280669" y="0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3">
              <a:extLst>
                <a:ext uri="{FF2B5EF4-FFF2-40B4-BE49-F238E27FC236}">
                  <a16:creationId xmlns:a16="http://schemas.microsoft.com/office/drawing/2014/main" id="{D444ED18-95A9-48B4-8484-8AD18C67090E}"/>
                </a:ext>
              </a:extLst>
            </p:cNvPr>
            <p:cNvSpPr/>
            <p:nvPr userDrawn="1"/>
          </p:nvSpPr>
          <p:spPr>
            <a:xfrm>
              <a:off x="4510999" y="2490091"/>
              <a:ext cx="575945" cy="690880"/>
            </a:xfrm>
            <a:custGeom>
              <a:avLst/>
              <a:gdLst/>
              <a:ahLst/>
              <a:cxnLst/>
              <a:rect l="l" t="t" r="r" b="b"/>
              <a:pathLst>
                <a:path w="575945" h="690880">
                  <a:moveTo>
                    <a:pt x="196673" y="253194"/>
                  </a:moveTo>
                  <a:lnTo>
                    <a:pt x="152510" y="257265"/>
                  </a:lnTo>
                  <a:lnTo>
                    <a:pt x="112791" y="269470"/>
                  </a:lnTo>
                  <a:lnTo>
                    <a:pt x="78090" y="288826"/>
                  </a:lnTo>
                  <a:lnTo>
                    <a:pt x="48983" y="314349"/>
                  </a:lnTo>
                  <a:lnTo>
                    <a:pt x="26045" y="345056"/>
                  </a:lnTo>
                  <a:lnTo>
                    <a:pt x="9852" y="379964"/>
                  </a:lnTo>
                  <a:lnTo>
                    <a:pt x="978" y="418090"/>
                  </a:lnTo>
                  <a:lnTo>
                    <a:pt x="0" y="458451"/>
                  </a:lnTo>
                  <a:lnTo>
                    <a:pt x="7491" y="500062"/>
                  </a:lnTo>
                  <a:lnTo>
                    <a:pt x="24029" y="541941"/>
                  </a:lnTo>
                  <a:lnTo>
                    <a:pt x="49907" y="583494"/>
                  </a:lnTo>
                  <a:lnTo>
                    <a:pt x="81393" y="618670"/>
                  </a:lnTo>
                  <a:lnTo>
                    <a:pt x="117522" y="647222"/>
                  </a:lnTo>
                  <a:lnTo>
                    <a:pt x="157329" y="668897"/>
                  </a:lnTo>
                  <a:lnTo>
                    <a:pt x="199851" y="683448"/>
                  </a:lnTo>
                  <a:lnTo>
                    <a:pt x="244123" y="690623"/>
                  </a:lnTo>
                  <a:lnTo>
                    <a:pt x="289182" y="690172"/>
                  </a:lnTo>
                  <a:lnTo>
                    <a:pt x="334062" y="681846"/>
                  </a:lnTo>
                  <a:lnTo>
                    <a:pt x="377800" y="665395"/>
                  </a:lnTo>
                  <a:lnTo>
                    <a:pt x="419431" y="640569"/>
                  </a:lnTo>
                  <a:lnTo>
                    <a:pt x="433337" y="632429"/>
                  </a:lnTo>
                  <a:lnTo>
                    <a:pt x="436483" y="631642"/>
                  </a:lnTo>
                  <a:lnTo>
                    <a:pt x="250324" y="631642"/>
                  </a:lnTo>
                  <a:lnTo>
                    <a:pt x="202484" y="621885"/>
                  </a:lnTo>
                  <a:lnTo>
                    <a:pt x="155385" y="599739"/>
                  </a:lnTo>
                  <a:lnTo>
                    <a:pt x="118049" y="570780"/>
                  </a:lnTo>
                  <a:lnTo>
                    <a:pt x="88729" y="535745"/>
                  </a:lnTo>
                  <a:lnTo>
                    <a:pt x="68697" y="497094"/>
                  </a:lnTo>
                  <a:lnTo>
                    <a:pt x="59228" y="457288"/>
                  </a:lnTo>
                  <a:lnTo>
                    <a:pt x="61596" y="418789"/>
                  </a:lnTo>
                  <a:lnTo>
                    <a:pt x="77394" y="380339"/>
                  </a:lnTo>
                  <a:lnTo>
                    <a:pt x="103395" y="349219"/>
                  </a:lnTo>
                  <a:lnTo>
                    <a:pt x="137093" y="326352"/>
                  </a:lnTo>
                  <a:lnTo>
                    <a:pt x="175986" y="312662"/>
                  </a:lnTo>
                  <a:lnTo>
                    <a:pt x="217567" y="309074"/>
                  </a:lnTo>
                  <a:lnTo>
                    <a:pt x="363150" y="309074"/>
                  </a:lnTo>
                  <a:lnTo>
                    <a:pt x="342083" y="287638"/>
                  </a:lnTo>
                  <a:lnTo>
                    <a:pt x="302184" y="267519"/>
                  </a:lnTo>
                  <a:lnTo>
                    <a:pt x="276483" y="260990"/>
                  </a:lnTo>
                  <a:lnTo>
                    <a:pt x="250067" y="256599"/>
                  </a:lnTo>
                  <a:lnTo>
                    <a:pt x="223332" y="254087"/>
                  </a:lnTo>
                  <a:lnTo>
                    <a:pt x="196673" y="253194"/>
                  </a:lnTo>
                  <a:close/>
                </a:path>
                <a:path w="575945" h="690880">
                  <a:moveTo>
                    <a:pt x="575341" y="629149"/>
                  </a:moveTo>
                  <a:lnTo>
                    <a:pt x="446452" y="629149"/>
                  </a:lnTo>
                  <a:lnTo>
                    <a:pt x="460073" y="630493"/>
                  </a:lnTo>
                  <a:lnTo>
                    <a:pt x="475501" y="636226"/>
                  </a:lnTo>
                  <a:lnTo>
                    <a:pt x="498360" y="645169"/>
                  </a:lnTo>
                  <a:lnTo>
                    <a:pt x="522647" y="652155"/>
                  </a:lnTo>
                  <a:lnTo>
                    <a:pt x="548310" y="658479"/>
                  </a:lnTo>
                  <a:lnTo>
                    <a:pt x="575298" y="665436"/>
                  </a:lnTo>
                  <a:lnTo>
                    <a:pt x="575341" y="629149"/>
                  </a:lnTo>
                  <a:close/>
                </a:path>
                <a:path w="575945" h="690880">
                  <a:moveTo>
                    <a:pt x="437389" y="537445"/>
                  </a:moveTo>
                  <a:lnTo>
                    <a:pt x="386723" y="588649"/>
                  </a:lnTo>
                  <a:lnTo>
                    <a:pt x="343601" y="614817"/>
                  </a:lnTo>
                  <a:lnTo>
                    <a:pt x="297749" y="629217"/>
                  </a:lnTo>
                  <a:lnTo>
                    <a:pt x="250324" y="631642"/>
                  </a:lnTo>
                  <a:lnTo>
                    <a:pt x="436483" y="631642"/>
                  </a:lnTo>
                  <a:lnTo>
                    <a:pt x="446452" y="629149"/>
                  </a:lnTo>
                  <a:lnTo>
                    <a:pt x="575341" y="629149"/>
                  </a:lnTo>
                  <a:lnTo>
                    <a:pt x="575389" y="588969"/>
                  </a:lnTo>
                  <a:lnTo>
                    <a:pt x="513944" y="588969"/>
                  </a:lnTo>
                  <a:lnTo>
                    <a:pt x="502353" y="583784"/>
                  </a:lnTo>
                  <a:lnTo>
                    <a:pt x="491606" y="579128"/>
                  </a:lnTo>
                  <a:lnTo>
                    <a:pt x="454919" y="554205"/>
                  </a:lnTo>
                  <a:lnTo>
                    <a:pt x="446310" y="545901"/>
                  </a:lnTo>
                  <a:lnTo>
                    <a:pt x="437389" y="537445"/>
                  </a:lnTo>
                  <a:close/>
                </a:path>
                <a:path w="575945" h="690880">
                  <a:moveTo>
                    <a:pt x="431669" y="58985"/>
                  </a:moveTo>
                  <a:lnTo>
                    <a:pt x="225197" y="58985"/>
                  </a:lnTo>
                  <a:lnTo>
                    <a:pt x="277286" y="60085"/>
                  </a:lnTo>
                  <a:lnTo>
                    <a:pt x="325118" y="70057"/>
                  </a:lnTo>
                  <a:lnTo>
                    <a:pt x="367711" y="88381"/>
                  </a:lnTo>
                  <a:lnTo>
                    <a:pt x="404080" y="114534"/>
                  </a:lnTo>
                  <a:lnTo>
                    <a:pt x="433242" y="147995"/>
                  </a:lnTo>
                  <a:lnTo>
                    <a:pt x="454215" y="188242"/>
                  </a:lnTo>
                  <a:lnTo>
                    <a:pt x="466014" y="234753"/>
                  </a:lnTo>
                  <a:lnTo>
                    <a:pt x="469933" y="282702"/>
                  </a:lnTo>
                  <a:lnTo>
                    <a:pt x="470090" y="337358"/>
                  </a:lnTo>
                  <a:lnTo>
                    <a:pt x="469556" y="371002"/>
                  </a:lnTo>
                  <a:lnTo>
                    <a:pt x="469506" y="385007"/>
                  </a:lnTo>
                  <a:lnTo>
                    <a:pt x="470256" y="428352"/>
                  </a:lnTo>
                  <a:lnTo>
                    <a:pt x="483027" y="480089"/>
                  </a:lnTo>
                  <a:lnTo>
                    <a:pt x="509490" y="514235"/>
                  </a:lnTo>
                  <a:lnTo>
                    <a:pt x="515909" y="537233"/>
                  </a:lnTo>
                  <a:lnTo>
                    <a:pt x="516018" y="562025"/>
                  </a:lnTo>
                  <a:lnTo>
                    <a:pt x="513944" y="588969"/>
                  </a:lnTo>
                  <a:lnTo>
                    <a:pt x="575389" y="588969"/>
                  </a:lnTo>
                  <a:lnTo>
                    <a:pt x="575272" y="545901"/>
                  </a:lnTo>
                  <a:lnTo>
                    <a:pt x="574587" y="491954"/>
                  </a:lnTo>
                  <a:lnTo>
                    <a:pt x="559207" y="472790"/>
                  </a:lnTo>
                  <a:lnTo>
                    <a:pt x="544338" y="461799"/>
                  </a:lnTo>
                  <a:lnTo>
                    <a:pt x="534604" y="448387"/>
                  </a:lnTo>
                  <a:lnTo>
                    <a:pt x="529389" y="432460"/>
                  </a:lnTo>
                  <a:lnTo>
                    <a:pt x="528123" y="414547"/>
                  </a:lnTo>
                  <a:lnTo>
                    <a:pt x="528265" y="404013"/>
                  </a:lnTo>
                  <a:lnTo>
                    <a:pt x="528720" y="379680"/>
                  </a:lnTo>
                  <a:lnTo>
                    <a:pt x="528836" y="371002"/>
                  </a:lnTo>
                  <a:lnTo>
                    <a:pt x="529064" y="345056"/>
                  </a:lnTo>
                  <a:lnTo>
                    <a:pt x="528942" y="299070"/>
                  </a:lnTo>
                  <a:lnTo>
                    <a:pt x="528079" y="260801"/>
                  </a:lnTo>
                  <a:lnTo>
                    <a:pt x="522960" y="209579"/>
                  </a:lnTo>
                  <a:lnTo>
                    <a:pt x="510012" y="161368"/>
                  </a:lnTo>
                  <a:lnTo>
                    <a:pt x="487708" y="116931"/>
                  </a:lnTo>
                  <a:lnTo>
                    <a:pt x="454521" y="77032"/>
                  </a:lnTo>
                  <a:lnTo>
                    <a:pt x="431669" y="58985"/>
                  </a:lnTo>
                  <a:close/>
                </a:path>
                <a:path w="575945" h="690880">
                  <a:moveTo>
                    <a:pt x="183223" y="371596"/>
                  </a:moveTo>
                  <a:lnTo>
                    <a:pt x="157127" y="379680"/>
                  </a:lnTo>
                  <a:lnTo>
                    <a:pt x="140245" y="394150"/>
                  </a:lnTo>
                  <a:lnTo>
                    <a:pt x="130704" y="413617"/>
                  </a:lnTo>
                  <a:lnTo>
                    <a:pt x="126632" y="436696"/>
                  </a:lnTo>
                  <a:lnTo>
                    <a:pt x="131050" y="475408"/>
                  </a:lnTo>
                  <a:lnTo>
                    <a:pt x="149040" y="509962"/>
                  </a:lnTo>
                  <a:lnTo>
                    <a:pt x="178077" y="538003"/>
                  </a:lnTo>
                  <a:lnTo>
                    <a:pt x="215641" y="557173"/>
                  </a:lnTo>
                  <a:lnTo>
                    <a:pt x="259208" y="565119"/>
                  </a:lnTo>
                  <a:lnTo>
                    <a:pt x="307484" y="557767"/>
                  </a:lnTo>
                  <a:lnTo>
                    <a:pt x="349957" y="534499"/>
                  </a:lnTo>
                  <a:lnTo>
                    <a:pt x="376471" y="505212"/>
                  </a:lnTo>
                  <a:lnTo>
                    <a:pt x="260619" y="505212"/>
                  </a:lnTo>
                  <a:lnTo>
                    <a:pt x="238405" y="499688"/>
                  </a:lnTo>
                  <a:lnTo>
                    <a:pt x="198173" y="468191"/>
                  </a:lnTo>
                  <a:lnTo>
                    <a:pt x="185344" y="414547"/>
                  </a:lnTo>
                  <a:lnTo>
                    <a:pt x="185054" y="404013"/>
                  </a:lnTo>
                  <a:lnTo>
                    <a:pt x="184517" y="393400"/>
                  </a:lnTo>
                  <a:lnTo>
                    <a:pt x="183223" y="371596"/>
                  </a:lnTo>
                  <a:close/>
                </a:path>
                <a:path w="575945" h="690880">
                  <a:moveTo>
                    <a:pt x="363150" y="309074"/>
                  </a:moveTo>
                  <a:lnTo>
                    <a:pt x="217567" y="309074"/>
                  </a:lnTo>
                  <a:lnTo>
                    <a:pt x="259334" y="316510"/>
                  </a:lnTo>
                  <a:lnTo>
                    <a:pt x="298781" y="335896"/>
                  </a:lnTo>
                  <a:lnTo>
                    <a:pt x="330486" y="371002"/>
                  </a:lnTo>
                  <a:lnTo>
                    <a:pt x="343974" y="410839"/>
                  </a:lnTo>
                  <a:lnTo>
                    <a:pt x="343831" y="436187"/>
                  </a:lnTo>
                  <a:lnTo>
                    <a:pt x="318593" y="482061"/>
                  </a:lnTo>
                  <a:lnTo>
                    <a:pt x="281390" y="503576"/>
                  </a:lnTo>
                  <a:lnTo>
                    <a:pt x="260619" y="505212"/>
                  </a:lnTo>
                  <a:lnTo>
                    <a:pt x="376471" y="505212"/>
                  </a:lnTo>
                  <a:lnTo>
                    <a:pt x="382421" y="498639"/>
                  </a:lnTo>
                  <a:lnTo>
                    <a:pt x="400673" y="453511"/>
                  </a:lnTo>
                  <a:lnTo>
                    <a:pt x="403696" y="405119"/>
                  </a:lnTo>
                  <a:lnTo>
                    <a:pt x="394099" y="359381"/>
                  </a:lnTo>
                  <a:lnTo>
                    <a:pt x="373141" y="319240"/>
                  </a:lnTo>
                  <a:lnTo>
                    <a:pt x="363150" y="309074"/>
                  </a:lnTo>
                  <a:close/>
                </a:path>
                <a:path w="575945" h="690880">
                  <a:moveTo>
                    <a:pt x="372896" y="187754"/>
                  </a:moveTo>
                  <a:lnTo>
                    <a:pt x="215324" y="187754"/>
                  </a:lnTo>
                  <a:lnTo>
                    <a:pt x="254991" y="188144"/>
                  </a:lnTo>
                  <a:lnTo>
                    <a:pt x="294410" y="193703"/>
                  </a:lnTo>
                  <a:lnTo>
                    <a:pt x="331886" y="206545"/>
                  </a:lnTo>
                  <a:lnTo>
                    <a:pt x="367319" y="226605"/>
                  </a:lnTo>
                  <a:lnTo>
                    <a:pt x="400609" y="253816"/>
                  </a:lnTo>
                  <a:lnTo>
                    <a:pt x="388535" y="214088"/>
                  </a:lnTo>
                  <a:lnTo>
                    <a:pt x="372896" y="187754"/>
                  </a:lnTo>
                  <a:close/>
                </a:path>
                <a:path w="575945" h="690880">
                  <a:moveTo>
                    <a:pt x="237550" y="0"/>
                  </a:moveTo>
                  <a:lnTo>
                    <a:pt x="191329" y="3862"/>
                  </a:lnTo>
                  <a:lnTo>
                    <a:pt x="146841" y="13092"/>
                  </a:lnTo>
                  <a:lnTo>
                    <a:pt x="105233" y="27235"/>
                  </a:lnTo>
                  <a:lnTo>
                    <a:pt x="93599" y="77032"/>
                  </a:lnTo>
                  <a:lnTo>
                    <a:pt x="93485" y="194710"/>
                  </a:lnTo>
                  <a:lnTo>
                    <a:pt x="175310" y="189508"/>
                  </a:lnTo>
                  <a:lnTo>
                    <a:pt x="215324" y="187754"/>
                  </a:lnTo>
                  <a:lnTo>
                    <a:pt x="372896" y="187754"/>
                  </a:lnTo>
                  <a:lnTo>
                    <a:pt x="369676" y="182333"/>
                  </a:lnTo>
                  <a:lnTo>
                    <a:pt x="343516" y="158237"/>
                  </a:lnTo>
                  <a:lnTo>
                    <a:pt x="309535" y="141486"/>
                  </a:lnTo>
                  <a:lnTo>
                    <a:pt x="268895" y="132150"/>
                  </a:lnTo>
                  <a:lnTo>
                    <a:pt x="155487" y="132150"/>
                  </a:lnTo>
                  <a:lnTo>
                    <a:pt x="152748" y="94747"/>
                  </a:lnTo>
                  <a:lnTo>
                    <a:pt x="157620" y="74500"/>
                  </a:lnTo>
                  <a:lnTo>
                    <a:pt x="174675" y="65219"/>
                  </a:lnTo>
                  <a:lnTo>
                    <a:pt x="208484" y="60713"/>
                  </a:lnTo>
                  <a:lnTo>
                    <a:pt x="214034" y="60192"/>
                  </a:lnTo>
                  <a:lnTo>
                    <a:pt x="219622" y="59341"/>
                  </a:lnTo>
                  <a:lnTo>
                    <a:pt x="225197" y="58985"/>
                  </a:lnTo>
                  <a:lnTo>
                    <a:pt x="431669" y="58985"/>
                  </a:lnTo>
                  <a:lnTo>
                    <a:pt x="416834" y="47270"/>
                  </a:lnTo>
                  <a:lnTo>
                    <a:pt x="375147" y="25139"/>
                  </a:lnTo>
                  <a:lnTo>
                    <a:pt x="330606" y="10185"/>
                  </a:lnTo>
                  <a:lnTo>
                    <a:pt x="284358" y="1956"/>
                  </a:lnTo>
                  <a:lnTo>
                    <a:pt x="237550" y="0"/>
                  </a:lnTo>
                  <a:close/>
                </a:path>
                <a:path w="575945" h="690880">
                  <a:moveTo>
                    <a:pt x="216038" y="128757"/>
                  </a:moveTo>
                  <a:lnTo>
                    <a:pt x="155487" y="132150"/>
                  </a:lnTo>
                  <a:lnTo>
                    <a:pt x="268895" y="132150"/>
                  </a:lnTo>
                  <a:lnTo>
                    <a:pt x="267215" y="131764"/>
                  </a:lnTo>
                  <a:lnTo>
                    <a:pt x="216038" y="128757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4">
              <a:extLst>
                <a:ext uri="{FF2B5EF4-FFF2-40B4-BE49-F238E27FC236}">
                  <a16:creationId xmlns:a16="http://schemas.microsoft.com/office/drawing/2014/main" id="{88FA0812-5E4E-4573-9D32-5F54B9332ECD}"/>
                </a:ext>
              </a:extLst>
            </p:cNvPr>
            <p:cNvSpPr/>
            <p:nvPr userDrawn="1"/>
          </p:nvSpPr>
          <p:spPr>
            <a:xfrm>
              <a:off x="7106487" y="2489306"/>
              <a:ext cx="529590" cy="692150"/>
            </a:xfrm>
            <a:custGeom>
              <a:avLst/>
              <a:gdLst/>
              <a:ahLst/>
              <a:cxnLst/>
              <a:rect l="l" t="t" r="r" b="b"/>
              <a:pathLst>
                <a:path w="529590" h="692150">
                  <a:moveTo>
                    <a:pt x="251474" y="0"/>
                  </a:moveTo>
                  <a:lnTo>
                    <a:pt x="202950" y="6619"/>
                  </a:lnTo>
                  <a:lnTo>
                    <a:pt x="157541" y="21226"/>
                  </a:lnTo>
                  <a:lnTo>
                    <a:pt x="116269" y="43345"/>
                  </a:lnTo>
                  <a:lnTo>
                    <a:pt x="80153" y="72500"/>
                  </a:lnTo>
                  <a:lnTo>
                    <a:pt x="50214" y="108216"/>
                  </a:lnTo>
                  <a:lnTo>
                    <a:pt x="27473" y="150015"/>
                  </a:lnTo>
                  <a:lnTo>
                    <a:pt x="12951" y="197423"/>
                  </a:lnTo>
                  <a:lnTo>
                    <a:pt x="5478" y="244514"/>
                  </a:lnTo>
                  <a:lnTo>
                    <a:pt x="1379" y="292443"/>
                  </a:lnTo>
                  <a:lnTo>
                    <a:pt x="0" y="340830"/>
                  </a:lnTo>
                  <a:lnTo>
                    <a:pt x="588" y="382730"/>
                  </a:lnTo>
                  <a:lnTo>
                    <a:pt x="2766" y="437441"/>
                  </a:lnTo>
                  <a:lnTo>
                    <a:pt x="8954" y="483959"/>
                  </a:lnTo>
                  <a:lnTo>
                    <a:pt x="21895" y="526870"/>
                  </a:lnTo>
                  <a:lnTo>
                    <a:pt x="40904" y="565765"/>
                  </a:lnTo>
                  <a:lnTo>
                    <a:pt x="65295" y="600237"/>
                  </a:lnTo>
                  <a:lnTo>
                    <a:pt x="94384" y="629879"/>
                  </a:lnTo>
                  <a:lnTo>
                    <a:pt x="127486" y="654284"/>
                  </a:lnTo>
                  <a:lnTo>
                    <a:pt x="163917" y="673044"/>
                  </a:lnTo>
                  <a:lnTo>
                    <a:pt x="202991" y="685752"/>
                  </a:lnTo>
                  <a:lnTo>
                    <a:pt x="244024" y="692001"/>
                  </a:lnTo>
                  <a:lnTo>
                    <a:pt x="286332" y="691384"/>
                  </a:lnTo>
                  <a:lnTo>
                    <a:pt x="329229" y="683492"/>
                  </a:lnTo>
                  <a:lnTo>
                    <a:pt x="372031" y="667920"/>
                  </a:lnTo>
                  <a:lnTo>
                    <a:pt x="396880" y="651984"/>
                  </a:lnTo>
                  <a:lnTo>
                    <a:pt x="402948" y="647715"/>
                  </a:lnTo>
                  <a:lnTo>
                    <a:pt x="297025" y="647715"/>
                  </a:lnTo>
                  <a:lnTo>
                    <a:pt x="246733" y="641688"/>
                  </a:lnTo>
                  <a:lnTo>
                    <a:pt x="199808" y="626670"/>
                  </a:lnTo>
                  <a:lnTo>
                    <a:pt x="157559" y="603643"/>
                  </a:lnTo>
                  <a:lnTo>
                    <a:pt x="121295" y="573589"/>
                  </a:lnTo>
                  <a:lnTo>
                    <a:pt x="92325" y="537491"/>
                  </a:lnTo>
                  <a:lnTo>
                    <a:pt x="71958" y="496331"/>
                  </a:lnTo>
                  <a:lnTo>
                    <a:pt x="61503" y="451093"/>
                  </a:lnTo>
                  <a:lnTo>
                    <a:pt x="58442" y="405478"/>
                  </a:lnTo>
                  <a:lnTo>
                    <a:pt x="58081" y="359556"/>
                  </a:lnTo>
                  <a:lnTo>
                    <a:pt x="58967" y="313499"/>
                  </a:lnTo>
                  <a:lnTo>
                    <a:pt x="59649" y="267477"/>
                  </a:lnTo>
                  <a:lnTo>
                    <a:pt x="65531" y="219421"/>
                  </a:lnTo>
                  <a:lnTo>
                    <a:pt x="81975" y="174567"/>
                  </a:lnTo>
                  <a:lnTo>
                    <a:pt x="107525" y="134704"/>
                  </a:lnTo>
                  <a:lnTo>
                    <a:pt x="140722" y="101624"/>
                  </a:lnTo>
                  <a:lnTo>
                    <a:pt x="180109" y="77115"/>
                  </a:lnTo>
                  <a:lnTo>
                    <a:pt x="224228" y="62968"/>
                  </a:lnTo>
                  <a:lnTo>
                    <a:pt x="274065" y="59865"/>
                  </a:lnTo>
                  <a:lnTo>
                    <a:pt x="432231" y="59865"/>
                  </a:lnTo>
                  <a:lnTo>
                    <a:pt x="427314" y="55187"/>
                  </a:lnTo>
                  <a:lnTo>
                    <a:pt x="389298" y="29907"/>
                  </a:lnTo>
                  <a:lnTo>
                    <a:pt x="347279" y="11823"/>
                  </a:lnTo>
                  <a:lnTo>
                    <a:pt x="302092" y="1843"/>
                  </a:lnTo>
                  <a:lnTo>
                    <a:pt x="251474" y="0"/>
                  </a:lnTo>
                  <a:close/>
                </a:path>
                <a:path w="529590" h="692150">
                  <a:moveTo>
                    <a:pt x="399437" y="640399"/>
                  </a:moveTo>
                  <a:lnTo>
                    <a:pt x="348207" y="645333"/>
                  </a:lnTo>
                  <a:lnTo>
                    <a:pt x="322601" y="647272"/>
                  </a:lnTo>
                  <a:lnTo>
                    <a:pt x="297025" y="647715"/>
                  </a:lnTo>
                  <a:lnTo>
                    <a:pt x="402948" y="647715"/>
                  </a:lnTo>
                  <a:lnTo>
                    <a:pt x="404987" y="646279"/>
                  </a:lnTo>
                  <a:lnTo>
                    <a:pt x="403120" y="644324"/>
                  </a:lnTo>
                  <a:lnTo>
                    <a:pt x="401292" y="642355"/>
                  </a:lnTo>
                  <a:lnTo>
                    <a:pt x="399437" y="640399"/>
                  </a:lnTo>
                  <a:close/>
                </a:path>
                <a:path w="529590" h="692150">
                  <a:moveTo>
                    <a:pt x="265148" y="125656"/>
                  </a:moveTo>
                  <a:lnTo>
                    <a:pt x="221776" y="132283"/>
                  </a:lnTo>
                  <a:lnTo>
                    <a:pt x="184062" y="151331"/>
                  </a:lnTo>
                  <a:lnTo>
                    <a:pt x="154199" y="180723"/>
                  </a:lnTo>
                  <a:lnTo>
                    <a:pt x="134382" y="218381"/>
                  </a:lnTo>
                  <a:lnTo>
                    <a:pt x="126807" y="262231"/>
                  </a:lnTo>
                  <a:lnTo>
                    <a:pt x="125883" y="304809"/>
                  </a:lnTo>
                  <a:lnTo>
                    <a:pt x="125259" y="340830"/>
                  </a:lnTo>
                  <a:lnTo>
                    <a:pt x="125269" y="359556"/>
                  </a:lnTo>
                  <a:lnTo>
                    <a:pt x="128125" y="431370"/>
                  </a:lnTo>
                  <a:lnTo>
                    <a:pt x="139505" y="477169"/>
                  </a:lnTo>
                  <a:lnTo>
                    <a:pt x="162405" y="517438"/>
                  </a:lnTo>
                  <a:lnTo>
                    <a:pt x="200815" y="552473"/>
                  </a:lnTo>
                  <a:lnTo>
                    <a:pt x="245336" y="571856"/>
                  </a:lnTo>
                  <a:lnTo>
                    <a:pt x="294114" y="579758"/>
                  </a:lnTo>
                  <a:lnTo>
                    <a:pt x="345297" y="580354"/>
                  </a:lnTo>
                  <a:lnTo>
                    <a:pt x="389962" y="574206"/>
                  </a:lnTo>
                  <a:lnTo>
                    <a:pt x="430190" y="559202"/>
                  </a:lnTo>
                  <a:lnTo>
                    <a:pt x="464850" y="536008"/>
                  </a:lnTo>
                  <a:lnTo>
                    <a:pt x="477334" y="522296"/>
                  </a:lnTo>
                  <a:lnTo>
                    <a:pt x="329495" y="522296"/>
                  </a:lnTo>
                  <a:lnTo>
                    <a:pt x="284960" y="518810"/>
                  </a:lnTo>
                  <a:lnTo>
                    <a:pt x="244822" y="505737"/>
                  </a:lnTo>
                  <a:lnTo>
                    <a:pt x="204269" y="472339"/>
                  </a:lnTo>
                  <a:lnTo>
                    <a:pt x="187119" y="431370"/>
                  </a:lnTo>
                  <a:lnTo>
                    <a:pt x="185234" y="388075"/>
                  </a:lnTo>
                  <a:lnTo>
                    <a:pt x="184607" y="347418"/>
                  </a:lnTo>
                  <a:lnTo>
                    <a:pt x="184703" y="331443"/>
                  </a:lnTo>
                  <a:lnTo>
                    <a:pt x="186497" y="257952"/>
                  </a:lnTo>
                  <a:lnTo>
                    <a:pt x="198631" y="220783"/>
                  </a:lnTo>
                  <a:lnTo>
                    <a:pt x="262828" y="186003"/>
                  </a:lnTo>
                  <a:lnTo>
                    <a:pt x="377707" y="186003"/>
                  </a:lnTo>
                  <a:lnTo>
                    <a:pt x="375593" y="181920"/>
                  </a:lnTo>
                  <a:lnTo>
                    <a:pt x="345988" y="152264"/>
                  </a:lnTo>
                  <a:lnTo>
                    <a:pt x="308457" y="132805"/>
                  </a:lnTo>
                  <a:lnTo>
                    <a:pt x="265148" y="125656"/>
                  </a:lnTo>
                  <a:close/>
                </a:path>
                <a:path w="529590" h="692150">
                  <a:moveTo>
                    <a:pt x="432231" y="59865"/>
                  </a:moveTo>
                  <a:lnTo>
                    <a:pt x="274065" y="59865"/>
                  </a:lnTo>
                  <a:lnTo>
                    <a:pt x="321839" y="68245"/>
                  </a:lnTo>
                  <a:lnTo>
                    <a:pt x="365763" y="87175"/>
                  </a:lnTo>
                  <a:lnTo>
                    <a:pt x="404054" y="115718"/>
                  </a:lnTo>
                  <a:lnTo>
                    <a:pt x="434924" y="152940"/>
                  </a:lnTo>
                  <a:lnTo>
                    <a:pt x="456587" y="197906"/>
                  </a:lnTo>
                  <a:lnTo>
                    <a:pt x="468888" y="252848"/>
                  </a:lnTo>
                  <a:lnTo>
                    <a:pt x="471721" y="308485"/>
                  </a:lnTo>
                  <a:lnTo>
                    <a:pt x="469337" y="364427"/>
                  </a:lnTo>
                  <a:lnTo>
                    <a:pt x="465985" y="420283"/>
                  </a:lnTo>
                  <a:lnTo>
                    <a:pt x="449885" y="456536"/>
                  </a:lnTo>
                  <a:lnTo>
                    <a:pt x="412839" y="497639"/>
                  </a:lnTo>
                  <a:lnTo>
                    <a:pt x="373699" y="515478"/>
                  </a:lnTo>
                  <a:lnTo>
                    <a:pt x="329495" y="522296"/>
                  </a:lnTo>
                  <a:lnTo>
                    <a:pt x="477334" y="522296"/>
                  </a:lnTo>
                  <a:lnTo>
                    <a:pt x="512954" y="467712"/>
                  </a:lnTo>
                  <a:lnTo>
                    <a:pt x="524139" y="423941"/>
                  </a:lnTo>
                  <a:lnTo>
                    <a:pt x="528055" y="382730"/>
                  </a:lnTo>
                  <a:lnTo>
                    <a:pt x="529246" y="344689"/>
                  </a:lnTo>
                  <a:lnTo>
                    <a:pt x="529145" y="313499"/>
                  </a:lnTo>
                  <a:lnTo>
                    <a:pt x="528088" y="257723"/>
                  </a:lnTo>
                  <a:lnTo>
                    <a:pt x="522628" y="210093"/>
                  </a:lnTo>
                  <a:lnTo>
                    <a:pt x="508984" y="165115"/>
                  </a:lnTo>
                  <a:lnTo>
                    <a:pt x="487993" y="123700"/>
                  </a:lnTo>
                  <a:lnTo>
                    <a:pt x="460491" y="86754"/>
                  </a:lnTo>
                  <a:lnTo>
                    <a:pt x="432231" y="59865"/>
                  </a:lnTo>
                  <a:close/>
                </a:path>
                <a:path w="529590" h="692150">
                  <a:moveTo>
                    <a:pt x="377707" y="186003"/>
                  </a:moveTo>
                  <a:lnTo>
                    <a:pt x="262828" y="186003"/>
                  </a:lnTo>
                  <a:lnTo>
                    <a:pt x="300593" y="195455"/>
                  </a:lnTo>
                  <a:lnTo>
                    <a:pt x="320288" y="209800"/>
                  </a:lnTo>
                  <a:lnTo>
                    <a:pt x="334086" y="227532"/>
                  </a:lnTo>
                  <a:lnTo>
                    <a:pt x="342127" y="248726"/>
                  </a:lnTo>
                  <a:lnTo>
                    <a:pt x="344548" y="273458"/>
                  </a:lnTo>
                  <a:lnTo>
                    <a:pt x="344325" y="301289"/>
                  </a:lnTo>
                  <a:lnTo>
                    <a:pt x="344204" y="399493"/>
                  </a:lnTo>
                  <a:lnTo>
                    <a:pt x="344319" y="463095"/>
                  </a:lnTo>
                  <a:lnTo>
                    <a:pt x="374518" y="454227"/>
                  </a:lnTo>
                  <a:lnTo>
                    <a:pt x="392151" y="442910"/>
                  </a:lnTo>
                  <a:lnTo>
                    <a:pt x="400416" y="425785"/>
                  </a:lnTo>
                  <a:lnTo>
                    <a:pt x="402511" y="399493"/>
                  </a:lnTo>
                  <a:lnTo>
                    <a:pt x="402637" y="359556"/>
                  </a:lnTo>
                  <a:lnTo>
                    <a:pt x="402645" y="292443"/>
                  </a:lnTo>
                  <a:lnTo>
                    <a:pt x="402447" y="263374"/>
                  </a:lnTo>
                  <a:lnTo>
                    <a:pt x="395129" y="219662"/>
                  </a:lnTo>
                  <a:lnTo>
                    <a:pt x="377707" y="186003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5">
              <a:extLst>
                <a:ext uri="{FF2B5EF4-FFF2-40B4-BE49-F238E27FC236}">
                  <a16:creationId xmlns:a16="http://schemas.microsoft.com/office/drawing/2014/main" id="{70DA12F6-3A9A-4CED-B5D3-FB03D0DE11AA}"/>
                </a:ext>
              </a:extLst>
            </p:cNvPr>
            <p:cNvSpPr/>
            <p:nvPr userDrawn="1"/>
          </p:nvSpPr>
          <p:spPr>
            <a:xfrm>
              <a:off x="6449873" y="2490417"/>
              <a:ext cx="527050" cy="690880"/>
            </a:xfrm>
            <a:custGeom>
              <a:avLst/>
              <a:gdLst/>
              <a:ahLst/>
              <a:cxnLst/>
              <a:rect l="l" t="t" r="r" b="b"/>
              <a:pathLst>
                <a:path w="527050" h="690880">
                  <a:moveTo>
                    <a:pt x="203535" y="106817"/>
                  </a:moveTo>
                  <a:lnTo>
                    <a:pt x="156096" y="111190"/>
                  </a:lnTo>
                  <a:lnTo>
                    <a:pt x="112577" y="124760"/>
                  </a:lnTo>
                  <a:lnTo>
                    <a:pt x="74500" y="146905"/>
                  </a:lnTo>
                  <a:lnTo>
                    <a:pt x="43385" y="177006"/>
                  </a:lnTo>
                  <a:lnTo>
                    <a:pt x="20753" y="214441"/>
                  </a:lnTo>
                  <a:lnTo>
                    <a:pt x="8124" y="258590"/>
                  </a:lnTo>
                  <a:lnTo>
                    <a:pt x="1990" y="313152"/>
                  </a:lnTo>
                  <a:lnTo>
                    <a:pt x="0" y="368613"/>
                  </a:lnTo>
                  <a:lnTo>
                    <a:pt x="2481" y="423964"/>
                  </a:lnTo>
                  <a:lnTo>
                    <a:pt x="9763" y="478198"/>
                  </a:lnTo>
                  <a:lnTo>
                    <a:pt x="22351" y="524704"/>
                  </a:lnTo>
                  <a:lnTo>
                    <a:pt x="41762" y="566201"/>
                  </a:lnTo>
                  <a:lnTo>
                    <a:pt x="67309" y="602340"/>
                  </a:lnTo>
                  <a:lnTo>
                    <a:pt x="98307" y="632777"/>
                  </a:lnTo>
                  <a:lnTo>
                    <a:pt x="134071" y="657162"/>
                  </a:lnTo>
                  <a:lnTo>
                    <a:pt x="173916" y="675150"/>
                  </a:lnTo>
                  <a:lnTo>
                    <a:pt x="217157" y="686392"/>
                  </a:lnTo>
                  <a:lnTo>
                    <a:pt x="263107" y="690542"/>
                  </a:lnTo>
                  <a:lnTo>
                    <a:pt x="311083" y="687253"/>
                  </a:lnTo>
                  <a:lnTo>
                    <a:pt x="353022" y="676803"/>
                  </a:lnTo>
                  <a:lnTo>
                    <a:pt x="392570" y="658621"/>
                  </a:lnTo>
                  <a:lnTo>
                    <a:pt x="428779" y="633697"/>
                  </a:lnTo>
                  <a:lnTo>
                    <a:pt x="431527" y="631055"/>
                  </a:lnTo>
                  <a:lnTo>
                    <a:pt x="250440" y="631055"/>
                  </a:lnTo>
                  <a:lnTo>
                    <a:pt x="203381" y="619863"/>
                  </a:lnTo>
                  <a:lnTo>
                    <a:pt x="161204" y="600868"/>
                  </a:lnTo>
                  <a:lnTo>
                    <a:pt x="125115" y="574799"/>
                  </a:lnTo>
                  <a:lnTo>
                    <a:pt x="96319" y="542383"/>
                  </a:lnTo>
                  <a:lnTo>
                    <a:pt x="76021" y="504348"/>
                  </a:lnTo>
                  <a:lnTo>
                    <a:pt x="65427" y="461421"/>
                  </a:lnTo>
                  <a:lnTo>
                    <a:pt x="61904" y="415047"/>
                  </a:lnTo>
                  <a:lnTo>
                    <a:pt x="61401" y="368613"/>
                  </a:lnTo>
                  <a:lnTo>
                    <a:pt x="62630" y="321413"/>
                  </a:lnTo>
                  <a:lnTo>
                    <a:pt x="64322" y="274617"/>
                  </a:lnTo>
                  <a:lnTo>
                    <a:pt x="83842" y="228706"/>
                  </a:lnTo>
                  <a:lnTo>
                    <a:pt x="112481" y="198385"/>
                  </a:lnTo>
                  <a:lnTo>
                    <a:pt x="148684" y="178406"/>
                  </a:lnTo>
                  <a:lnTo>
                    <a:pt x="189459" y="168707"/>
                  </a:lnTo>
                  <a:lnTo>
                    <a:pt x="367945" y="168707"/>
                  </a:lnTo>
                  <a:lnTo>
                    <a:pt x="350745" y="154114"/>
                  </a:lnTo>
                  <a:lnTo>
                    <a:pt x="320559" y="135538"/>
                  </a:lnTo>
                  <a:lnTo>
                    <a:pt x="288174" y="121770"/>
                  </a:lnTo>
                  <a:lnTo>
                    <a:pt x="253374" y="112260"/>
                  </a:lnTo>
                  <a:lnTo>
                    <a:pt x="203535" y="106817"/>
                  </a:lnTo>
                  <a:close/>
                </a:path>
                <a:path w="527050" h="690880">
                  <a:moveTo>
                    <a:pt x="516470" y="501434"/>
                  </a:moveTo>
                  <a:lnTo>
                    <a:pt x="425082" y="501434"/>
                  </a:lnTo>
                  <a:lnTo>
                    <a:pt x="450262" y="503839"/>
                  </a:lnTo>
                  <a:lnTo>
                    <a:pt x="448700" y="509821"/>
                  </a:lnTo>
                  <a:lnTo>
                    <a:pt x="419628" y="557411"/>
                  </a:lnTo>
                  <a:lnTo>
                    <a:pt x="382616" y="590636"/>
                  </a:lnTo>
                  <a:lnTo>
                    <a:pt x="339410" y="615517"/>
                  </a:lnTo>
                  <a:lnTo>
                    <a:pt x="294016" y="629756"/>
                  </a:lnTo>
                  <a:lnTo>
                    <a:pt x="250440" y="631055"/>
                  </a:lnTo>
                  <a:lnTo>
                    <a:pt x="431527" y="631055"/>
                  </a:lnTo>
                  <a:lnTo>
                    <a:pt x="460700" y="603020"/>
                  </a:lnTo>
                  <a:lnTo>
                    <a:pt x="487387" y="567580"/>
                  </a:lnTo>
                  <a:lnTo>
                    <a:pt x="507891" y="528369"/>
                  </a:lnTo>
                  <a:lnTo>
                    <a:pt x="516470" y="501434"/>
                  </a:lnTo>
                  <a:close/>
                </a:path>
                <a:path w="527050" h="690880">
                  <a:moveTo>
                    <a:pt x="184946" y="228643"/>
                  </a:moveTo>
                  <a:lnTo>
                    <a:pt x="143556" y="242697"/>
                  </a:lnTo>
                  <a:lnTo>
                    <a:pt x="127111" y="280230"/>
                  </a:lnTo>
                  <a:lnTo>
                    <a:pt x="125914" y="355103"/>
                  </a:lnTo>
                  <a:lnTo>
                    <a:pt x="126175" y="392530"/>
                  </a:lnTo>
                  <a:lnTo>
                    <a:pt x="134597" y="471495"/>
                  </a:lnTo>
                  <a:lnTo>
                    <a:pt x="151752" y="506533"/>
                  </a:lnTo>
                  <a:lnTo>
                    <a:pt x="178770" y="534468"/>
                  </a:lnTo>
                  <a:lnTo>
                    <a:pt x="215553" y="554754"/>
                  </a:lnTo>
                  <a:lnTo>
                    <a:pt x="254478" y="564933"/>
                  </a:lnTo>
                  <a:lnTo>
                    <a:pt x="292057" y="564287"/>
                  </a:lnTo>
                  <a:lnTo>
                    <a:pt x="327051" y="552069"/>
                  </a:lnTo>
                  <a:lnTo>
                    <a:pt x="358225" y="527537"/>
                  </a:lnTo>
                  <a:lnTo>
                    <a:pt x="379598" y="510469"/>
                  </a:lnTo>
                  <a:lnTo>
                    <a:pt x="395042" y="505046"/>
                  </a:lnTo>
                  <a:lnTo>
                    <a:pt x="269637" y="505046"/>
                  </a:lnTo>
                  <a:lnTo>
                    <a:pt x="244802" y="502150"/>
                  </a:lnTo>
                  <a:lnTo>
                    <a:pt x="219646" y="489434"/>
                  </a:lnTo>
                  <a:lnTo>
                    <a:pt x="200861" y="469235"/>
                  </a:lnTo>
                  <a:lnTo>
                    <a:pt x="189089" y="442478"/>
                  </a:lnTo>
                  <a:lnTo>
                    <a:pt x="184972" y="410088"/>
                  </a:lnTo>
                  <a:lnTo>
                    <a:pt x="184946" y="228643"/>
                  </a:lnTo>
                  <a:close/>
                </a:path>
                <a:path w="527050" h="690880">
                  <a:moveTo>
                    <a:pt x="441197" y="442489"/>
                  </a:moveTo>
                  <a:lnTo>
                    <a:pt x="399137" y="442662"/>
                  </a:lnTo>
                  <a:lnTo>
                    <a:pt x="350720" y="443375"/>
                  </a:lnTo>
                  <a:lnTo>
                    <a:pt x="342731" y="451439"/>
                  </a:lnTo>
                  <a:lnTo>
                    <a:pt x="338197" y="457827"/>
                  </a:lnTo>
                  <a:lnTo>
                    <a:pt x="316641" y="482614"/>
                  </a:lnTo>
                  <a:lnTo>
                    <a:pt x="293685" y="498443"/>
                  </a:lnTo>
                  <a:lnTo>
                    <a:pt x="269637" y="505046"/>
                  </a:lnTo>
                  <a:lnTo>
                    <a:pt x="395042" y="505046"/>
                  </a:lnTo>
                  <a:lnTo>
                    <a:pt x="401705" y="502706"/>
                  </a:lnTo>
                  <a:lnTo>
                    <a:pt x="425082" y="501434"/>
                  </a:lnTo>
                  <a:lnTo>
                    <a:pt x="516470" y="501434"/>
                  </a:lnTo>
                  <a:lnTo>
                    <a:pt x="521266" y="486374"/>
                  </a:lnTo>
                  <a:lnTo>
                    <a:pt x="526564" y="442587"/>
                  </a:lnTo>
                  <a:lnTo>
                    <a:pt x="441197" y="442489"/>
                  </a:lnTo>
                  <a:close/>
                </a:path>
                <a:path w="527050" h="690880">
                  <a:moveTo>
                    <a:pt x="367945" y="168707"/>
                  </a:moveTo>
                  <a:lnTo>
                    <a:pt x="189459" y="168707"/>
                  </a:lnTo>
                  <a:lnTo>
                    <a:pt x="231818" y="169224"/>
                  </a:lnTo>
                  <a:lnTo>
                    <a:pt x="272769" y="179894"/>
                  </a:lnTo>
                  <a:lnTo>
                    <a:pt x="309323" y="200653"/>
                  </a:lnTo>
                  <a:lnTo>
                    <a:pt x="338489" y="231437"/>
                  </a:lnTo>
                  <a:lnTo>
                    <a:pt x="342896" y="237901"/>
                  </a:lnTo>
                  <a:lnTo>
                    <a:pt x="351050" y="245890"/>
                  </a:lnTo>
                  <a:lnTo>
                    <a:pt x="357616" y="246029"/>
                  </a:lnTo>
                  <a:lnTo>
                    <a:pt x="441158" y="246782"/>
                  </a:lnTo>
                  <a:lnTo>
                    <a:pt x="524405" y="246677"/>
                  </a:lnTo>
                  <a:lnTo>
                    <a:pt x="522506" y="204050"/>
                  </a:lnTo>
                  <a:lnTo>
                    <a:pt x="519785" y="194823"/>
                  </a:lnTo>
                  <a:lnTo>
                    <a:pt x="456752" y="194823"/>
                  </a:lnTo>
                  <a:lnTo>
                    <a:pt x="433298" y="191668"/>
                  </a:lnTo>
                  <a:lnTo>
                    <a:pt x="411441" y="189535"/>
                  </a:lnTo>
                  <a:lnTo>
                    <a:pt x="392790" y="185852"/>
                  </a:lnTo>
                  <a:lnTo>
                    <a:pt x="378952" y="178046"/>
                  </a:lnTo>
                  <a:lnTo>
                    <a:pt x="367945" y="168707"/>
                  </a:lnTo>
                  <a:close/>
                </a:path>
                <a:path w="527050" h="690880">
                  <a:moveTo>
                    <a:pt x="408850" y="42018"/>
                  </a:moveTo>
                  <a:lnTo>
                    <a:pt x="222970" y="42018"/>
                  </a:lnTo>
                  <a:lnTo>
                    <a:pt x="269686" y="47414"/>
                  </a:lnTo>
                  <a:lnTo>
                    <a:pt x="315972" y="60470"/>
                  </a:lnTo>
                  <a:lnTo>
                    <a:pt x="360100" y="80796"/>
                  </a:lnTo>
                  <a:lnTo>
                    <a:pt x="398335" y="108763"/>
                  </a:lnTo>
                  <a:lnTo>
                    <a:pt x="430583" y="146171"/>
                  </a:lnTo>
                  <a:lnTo>
                    <a:pt x="456752" y="194823"/>
                  </a:lnTo>
                  <a:lnTo>
                    <a:pt x="519785" y="194823"/>
                  </a:lnTo>
                  <a:lnTo>
                    <a:pt x="509927" y="161397"/>
                  </a:lnTo>
                  <a:lnTo>
                    <a:pt x="488099" y="120438"/>
                  </a:lnTo>
                  <a:lnTo>
                    <a:pt x="458456" y="82894"/>
                  </a:lnTo>
                  <a:lnTo>
                    <a:pt x="422429" y="50485"/>
                  </a:lnTo>
                  <a:lnTo>
                    <a:pt x="408850" y="42018"/>
                  </a:lnTo>
                  <a:close/>
                </a:path>
                <a:path w="527050" h="690880">
                  <a:moveTo>
                    <a:pt x="285564" y="0"/>
                  </a:moveTo>
                  <a:lnTo>
                    <a:pt x="233553" y="1628"/>
                  </a:lnTo>
                  <a:lnTo>
                    <a:pt x="186253" y="11970"/>
                  </a:lnTo>
                  <a:lnTo>
                    <a:pt x="148995" y="30155"/>
                  </a:lnTo>
                  <a:lnTo>
                    <a:pt x="127111" y="55313"/>
                  </a:lnTo>
                  <a:lnTo>
                    <a:pt x="175540" y="44559"/>
                  </a:lnTo>
                  <a:lnTo>
                    <a:pt x="222970" y="42018"/>
                  </a:lnTo>
                  <a:lnTo>
                    <a:pt x="408850" y="42018"/>
                  </a:lnTo>
                  <a:lnTo>
                    <a:pt x="381450" y="24932"/>
                  </a:lnTo>
                  <a:lnTo>
                    <a:pt x="336953" y="7955"/>
                  </a:lnTo>
                  <a:lnTo>
                    <a:pt x="285564" y="0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6">
              <a:extLst>
                <a:ext uri="{FF2B5EF4-FFF2-40B4-BE49-F238E27FC236}">
                  <a16:creationId xmlns:a16="http://schemas.microsoft.com/office/drawing/2014/main" id="{6A917354-52E4-4BB1-894C-FBD2D9788423}"/>
                </a:ext>
              </a:extLst>
            </p:cNvPr>
            <p:cNvSpPr/>
            <p:nvPr userDrawn="1"/>
          </p:nvSpPr>
          <p:spPr>
            <a:xfrm>
              <a:off x="5182047" y="2331718"/>
              <a:ext cx="502920" cy="850265"/>
            </a:xfrm>
            <a:custGeom>
              <a:avLst/>
              <a:gdLst/>
              <a:ahLst/>
              <a:cxnLst/>
              <a:rect l="l" t="t" r="r" b="b"/>
              <a:pathLst>
                <a:path w="502920" h="850264">
                  <a:moveTo>
                    <a:pt x="240229" y="0"/>
                  </a:moveTo>
                  <a:lnTo>
                    <a:pt x="209588" y="4345"/>
                  </a:lnTo>
                  <a:lnTo>
                    <a:pt x="182790" y="18903"/>
                  </a:lnTo>
                  <a:lnTo>
                    <a:pt x="159197" y="45707"/>
                  </a:lnTo>
                  <a:lnTo>
                    <a:pt x="132275" y="84666"/>
                  </a:lnTo>
                  <a:lnTo>
                    <a:pt x="103451" y="122458"/>
                  </a:lnTo>
                  <a:lnTo>
                    <a:pt x="72654" y="158523"/>
                  </a:lnTo>
                  <a:lnTo>
                    <a:pt x="39817" y="192303"/>
                  </a:lnTo>
                  <a:lnTo>
                    <a:pt x="9929" y="235211"/>
                  </a:lnTo>
                  <a:lnTo>
                    <a:pt x="0" y="280870"/>
                  </a:lnTo>
                  <a:lnTo>
                    <a:pt x="141" y="316090"/>
                  </a:lnTo>
                  <a:lnTo>
                    <a:pt x="266" y="336402"/>
                  </a:lnTo>
                  <a:lnTo>
                    <a:pt x="663" y="377533"/>
                  </a:lnTo>
                  <a:lnTo>
                    <a:pt x="94618" y="377533"/>
                  </a:lnTo>
                  <a:lnTo>
                    <a:pt x="94392" y="433398"/>
                  </a:lnTo>
                  <a:lnTo>
                    <a:pt x="94068" y="484133"/>
                  </a:lnTo>
                  <a:lnTo>
                    <a:pt x="94050" y="543018"/>
                  </a:lnTo>
                  <a:lnTo>
                    <a:pt x="94910" y="597268"/>
                  </a:lnTo>
                  <a:lnTo>
                    <a:pt x="100235" y="642993"/>
                  </a:lnTo>
                  <a:lnTo>
                    <a:pt x="113120" y="685468"/>
                  </a:lnTo>
                  <a:lnTo>
                    <a:pt x="132722" y="724194"/>
                  </a:lnTo>
                  <a:lnTo>
                    <a:pt x="158199" y="758675"/>
                  </a:lnTo>
                  <a:lnTo>
                    <a:pt x="188705" y="788410"/>
                  </a:lnTo>
                  <a:lnTo>
                    <a:pt x="223399" y="812903"/>
                  </a:lnTo>
                  <a:lnTo>
                    <a:pt x="261436" y="831654"/>
                  </a:lnTo>
                  <a:lnTo>
                    <a:pt x="301974" y="844166"/>
                  </a:lnTo>
                  <a:lnTo>
                    <a:pt x="344170" y="849941"/>
                  </a:lnTo>
                  <a:lnTo>
                    <a:pt x="387179" y="848479"/>
                  </a:lnTo>
                  <a:lnTo>
                    <a:pt x="430158" y="839283"/>
                  </a:lnTo>
                  <a:lnTo>
                    <a:pt x="472265" y="821855"/>
                  </a:lnTo>
                  <a:lnTo>
                    <a:pt x="493276" y="805344"/>
                  </a:lnTo>
                  <a:lnTo>
                    <a:pt x="414932" y="805344"/>
                  </a:lnTo>
                  <a:lnTo>
                    <a:pt x="388496" y="805091"/>
                  </a:lnTo>
                  <a:lnTo>
                    <a:pt x="340469" y="798068"/>
                  </a:lnTo>
                  <a:lnTo>
                    <a:pt x="295227" y="783806"/>
                  </a:lnTo>
                  <a:lnTo>
                    <a:pt x="254022" y="762552"/>
                  </a:lnTo>
                  <a:lnTo>
                    <a:pt x="218106" y="734557"/>
                  </a:lnTo>
                  <a:lnTo>
                    <a:pt x="188731" y="700068"/>
                  </a:lnTo>
                  <a:lnTo>
                    <a:pt x="167150" y="659335"/>
                  </a:lnTo>
                  <a:lnTo>
                    <a:pt x="154615" y="612607"/>
                  </a:lnTo>
                  <a:lnTo>
                    <a:pt x="152377" y="560133"/>
                  </a:lnTo>
                  <a:lnTo>
                    <a:pt x="154322" y="512070"/>
                  </a:lnTo>
                  <a:lnTo>
                    <a:pt x="154581" y="484133"/>
                  </a:lnTo>
                  <a:lnTo>
                    <a:pt x="154680" y="453617"/>
                  </a:lnTo>
                  <a:lnTo>
                    <a:pt x="154335" y="414961"/>
                  </a:lnTo>
                  <a:lnTo>
                    <a:pt x="153626" y="365612"/>
                  </a:lnTo>
                  <a:lnTo>
                    <a:pt x="153254" y="315531"/>
                  </a:lnTo>
                  <a:lnTo>
                    <a:pt x="56327" y="315531"/>
                  </a:lnTo>
                  <a:lnTo>
                    <a:pt x="58137" y="299384"/>
                  </a:lnTo>
                  <a:lnTo>
                    <a:pt x="59307" y="284207"/>
                  </a:lnTo>
                  <a:lnTo>
                    <a:pt x="94850" y="223336"/>
                  </a:lnTo>
                  <a:lnTo>
                    <a:pt x="124024" y="186641"/>
                  </a:lnTo>
                  <a:lnTo>
                    <a:pt x="217643" y="71551"/>
                  </a:lnTo>
                  <a:lnTo>
                    <a:pt x="275351" y="71551"/>
                  </a:lnTo>
                  <a:lnTo>
                    <a:pt x="275351" y="3835"/>
                  </a:lnTo>
                  <a:lnTo>
                    <a:pt x="240229" y="0"/>
                  </a:lnTo>
                  <a:close/>
                </a:path>
                <a:path w="502920" h="850264">
                  <a:moveTo>
                    <a:pt x="502389" y="797509"/>
                  </a:moveTo>
                  <a:lnTo>
                    <a:pt x="471195" y="800363"/>
                  </a:lnTo>
                  <a:lnTo>
                    <a:pt x="442271" y="803372"/>
                  </a:lnTo>
                  <a:lnTo>
                    <a:pt x="414932" y="805344"/>
                  </a:lnTo>
                  <a:lnTo>
                    <a:pt x="493276" y="805344"/>
                  </a:lnTo>
                  <a:lnTo>
                    <a:pt x="502389" y="797509"/>
                  </a:lnTo>
                  <a:close/>
                </a:path>
                <a:path w="502920" h="850264">
                  <a:moveTo>
                    <a:pt x="275351" y="71551"/>
                  </a:moveTo>
                  <a:lnTo>
                    <a:pt x="217643" y="71551"/>
                  </a:lnTo>
                  <a:lnTo>
                    <a:pt x="217643" y="248335"/>
                  </a:lnTo>
                  <a:lnTo>
                    <a:pt x="372506" y="248335"/>
                  </a:lnTo>
                  <a:lnTo>
                    <a:pt x="372506" y="316090"/>
                  </a:lnTo>
                  <a:lnTo>
                    <a:pt x="219446" y="316090"/>
                  </a:lnTo>
                  <a:lnTo>
                    <a:pt x="218809" y="328552"/>
                  </a:lnTo>
                  <a:lnTo>
                    <a:pt x="218381" y="336402"/>
                  </a:lnTo>
                  <a:lnTo>
                    <a:pt x="217962" y="345788"/>
                  </a:lnTo>
                  <a:lnTo>
                    <a:pt x="217782" y="354952"/>
                  </a:lnTo>
                  <a:lnTo>
                    <a:pt x="217917" y="404281"/>
                  </a:lnTo>
                  <a:lnTo>
                    <a:pt x="218083" y="430544"/>
                  </a:lnTo>
                  <a:lnTo>
                    <a:pt x="218209" y="502940"/>
                  </a:lnTo>
                  <a:lnTo>
                    <a:pt x="217350" y="552234"/>
                  </a:lnTo>
                  <a:lnTo>
                    <a:pt x="220815" y="605022"/>
                  </a:lnTo>
                  <a:lnTo>
                    <a:pt x="233988" y="647338"/>
                  </a:lnTo>
                  <a:lnTo>
                    <a:pt x="255858" y="680312"/>
                  </a:lnTo>
                  <a:lnTo>
                    <a:pt x="285413" y="705071"/>
                  </a:lnTo>
                  <a:lnTo>
                    <a:pt x="321640" y="722746"/>
                  </a:lnTo>
                  <a:lnTo>
                    <a:pt x="363527" y="734466"/>
                  </a:lnTo>
                  <a:lnTo>
                    <a:pt x="401697" y="738095"/>
                  </a:lnTo>
                  <a:lnTo>
                    <a:pt x="421117" y="738009"/>
                  </a:lnTo>
                  <a:lnTo>
                    <a:pt x="440477" y="737666"/>
                  </a:lnTo>
                  <a:lnTo>
                    <a:pt x="474919" y="735938"/>
                  </a:lnTo>
                  <a:lnTo>
                    <a:pt x="492307" y="728435"/>
                  </a:lnTo>
                  <a:lnTo>
                    <a:pt x="497096" y="710201"/>
                  </a:lnTo>
                  <a:lnTo>
                    <a:pt x="493839" y="677265"/>
                  </a:lnTo>
                  <a:lnTo>
                    <a:pt x="434241" y="677265"/>
                  </a:lnTo>
                  <a:lnTo>
                    <a:pt x="405665" y="677196"/>
                  </a:lnTo>
                  <a:lnTo>
                    <a:pt x="340364" y="666163"/>
                  </a:lnTo>
                  <a:lnTo>
                    <a:pt x="287221" y="620607"/>
                  </a:lnTo>
                  <a:lnTo>
                    <a:pt x="276387" y="536984"/>
                  </a:lnTo>
                  <a:lnTo>
                    <a:pt x="276220" y="484133"/>
                  </a:lnTo>
                  <a:lnTo>
                    <a:pt x="276726" y="430544"/>
                  </a:lnTo>
                  <a:lnTo>
                    <a:pt x="277079" y="375907"/>
                  </a:lnTo>
                  <a:lnTo>
                    <a:pt x="430393" y="375907"/>
                  </a:lnTo>
                  <a:lnTo>
                    <a:pt x="430393" y="188709"/>
                  </a:lnTo>
                  <a:lnTo>
                    <a:pt x="275351" y="188709"/>
                  </a:lnTo>
                  <a:lnTo>
                    <a:pt x="275351" y="71551"/>
                  </a:lnTo>
                  <a:close/>
                </a:path>
                <a:path w="502920" h="850264">
                  <a:moveTo>
                    <a:pt x="493741" y="676275"/>
                  </a:moveTo>
                  <a:lnTo>
                    <a:pt x="434241" y="677265"/>
                  </a:lnTo>
                  <a:lnTo>
                    <a:pt x="493839" y="677265"/>
                  </a:lnTo>
                  <a:lnTo>
                    <a:pt x="493741" y="676275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1FC774C-CAED-48DC-A460-E3F046EB44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717" y="1133475"/>
            <a:ext cx="6400383" cy="914400"/>
          </a:xfrm>
          <a:noFill/>
        </p:spPr>
        <p:txBody>
          <a:bodyPr>
            <a:noAutofit/>
          </a:bodyPr>
          <a:lstStyle>
            <a:lvl1pPr marL="0" indent="0">
              <a:lnSpc>
                <a:spcPts val="5800"/>
              </a:lnSpc>
              <a:buNone/>
              <a:defRPr sz="5400" b="1">
                <a:ln>
                  <a:solidFill>
                    <a:schemeClr val="bg1"/>
                  </a:solidFill>
                </a:ln>
                <a:noFill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ENTER PRESENTATION TITLE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75002C22-2BDB-4341-A831-6C8F665C23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04924" y="3543300"/>
            <a:ext cx="6353175" cy="67627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ENTER SUBHEADER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162A19-4894-4FFC-AF14-396279DF20B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534511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05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Brea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0FC974-BD6E-42C1-8F8E-33B4A8157DB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EB92CDDF-8CC7-41F5-B9DB-3272DB05BC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718" y="2971800"/>
            <a:ext cx="6400383" cy="914400"/>
          </a:xfrm>
        </p:spPr>
        <p:txBody>
          <a:bodyPr anchor="ctr">
            <a:noAutofit/>
          </a:bodyPr>
          <a:lstStyle>
            <a:lvl1pPr marL="0" indent="0">
              <a:lnSpc>
                <a:spcPts val="5800"/>
              </a:lnSpc>
              <a:buNone/>
              <a:defRPr sz="5400" b="1">
                <a:solidFill>
                  <a:schemeClr val="bg1">
                    <a:alpha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EXAMPLE BREAKER SLIDE</a:t>
            </a:r>
          </a:p>
        </p:txBody>
      </p:sp>
    </p:spTree>
    <p:extLst>
      <p:ext uri="{BB962C8B-B14F-4D97-AF65-F5344CB8AC3E}">
        <p14:creationId xmlns:p14="http://schemas.microsoft.com/office/powerpoint/2010/main" val="42265911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Break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038319-2454-4A1F-BF59-2F7D63B1EA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EB92CDDF-8CC7-41F5-B9DB-3272DB05BC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718" y="2971800"/>
            <a:ext cx="6400383" cy="914400"/>
          </a:xfrm>
        </p:spPr>
        <p:txBody>
          <a:bodyPr anchor="ctr">
            <a:noAutofit/>
          </a:bodyPr>
          <a:lstStyle>
            <a:lvl1pPr marL="0" indent="0">
              <a:lnSpc>
                <a:spcPts val="5800"/>
              </a:lnSpc>
              <a:buNone/>
              <a:defRPr sz="5400" b="1">
                <a:ln>
                  <a:solidFill>
                    <a:schemeClr val="bg1"/>
                  </a:solidFill>
                </a:ln>
                <a:noFill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EXAMPLE BREAKER SLIDE</a:t>
            </a:r>
          </a:p>
        </p:txBody>
      </p:sp>
    </p:spTree>
    <p:extLst>
      <p:ext uri="{BB962C8B-B14F-4D97-AF65-F5344CB8AC3E}">
        <p14:creationId xmlns:p14="http://schemas.microsoft.com/office/powerpoint/2010/main" val="27306540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ion Statem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uds in the sky&#10;&#10;Description generated with very high confidence">
            <a:extLst>
              <a:ext uri="{FF2B5EF4-FFF2-40B4-BE49-F238E27FC236}">
                <a16:creationId xmlns:a16="http://schemas.microsoft.com/office/drawing/2014/main" id="{1EFA0FC3-C936-42C8-B564-234AD662F0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49F9C651-2084-48A7-87A9-7F7B4109961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0058400" h="7772400">
                <a:moveTo>
                  <a:pt x="0" y="7772400"/>
                </a:moveTo>
                <a:lnTo>
                  <a:pt x="10058400" y="7772400"/>
                </a:lnTo>
                <a:lnTo>
                  <a:pt x="10058400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rgbClr val="00ABC5">
              <a:alpha val="32000"/>
            </a:srgbClr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12AF7144-F7C2-4776-A9FF-80C2EC0B8F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718" y="1256146"/>
            <a:ext cx="3323519" cy="452582"/>
          </a:xfrm>
        </p:spPr>
        <p:txBody>
          <a:bodyPr anchor="ctr">
            <a:noAutofit/>
          </a:bodyPr>
          <a:lstStyle>
            <a:lvl1pPr marL="0" indent="0">
              <a:lnSpc>
                <a:spcPts val="5800"/>
              </a:lnSpc>
              <a:buNone/>
              <a:defRPr sz="2400" b="0">
                <a:solidFill>
                  <a:schemeClr val="bg1">
                    <a:alpha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VISION STATEMENT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2AA536CC-CC29-44B5-8FF7-67D952D313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57718" y="2198255"/>
            <a:ext cx="8606719" cy="3463636"/>
          </a:xfrm>
        </p:spPr>
        <p:txBody>
          <a:bodyPr anchor="t">
            <a:noAutofit/>
          </a:bodyPr>
          <a:lstStyle>
            <a:lvl1pPr marL="0" indent="0">
              <a:lnSpc>
                <a:spcPts val="4000"/>
              </a:lnSpc>
              <a:buNone/>
              <a:defRPr sz="3600" b="0">
                <a:solidFill>
                  <a:schemeClr val="bg1">
                    <a:alpha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2342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ion 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F92B86-2EF9-4BC3-9968-85576680454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12AF7144-F7C2-4776-A9FF-80C2EC0B8F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718" y="1256146"/>
            <a:ext cx="3323519" cy="452582"/>
          </a:xfrm>
        </p:spPr>
        <p:txBody>
          <a:bodyPr anchor="ctr">
            <a:noAutofit/>
          </a:bodyPr>
          <a:lstStyle>
            <a:lvl1pPr marL="0" indent="0">
              <a:lnSpc>
                <a:spcPts val="5800"/>
              </a:lnSpc>
              <a:buNone/>
              <a:defRPr sz="2400" b="0">
                <a:solidFill>
                  <a:schemeClr val="bg1">
                    <a:alpha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VISION STATEMENT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2AA536CC-CC29-44B5-8FF7-67D952D313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57718" y="2198255"/>
            <a:ext cx="8606719" cy="3463636"/>
          </a:xfrm>
        </p:spPr>
        <p:txBody>
          <a:bodyPr anchor="t">
            <a:noAutofit/>
          </a:bodyPr>
          <a:lstStyle>
            <a:lvl1pPr marL="0" indent="0">
              <a:lnSpc>
                <a:spcPts val="4000"/>
              </a:lnSpc>
              <a:buNone/>
              <a:defRPr sz="2400" b="0">
                <a:solidFill>
                  <a:schemeClr val="bg1">
                    <a:alpha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506724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5400BAC-DB1A-46E5-AAF3-D2C0FCC8EBF7}"/>
              </a:ext>
            </a:extLst>
          </p:cNvPr>
          <p:cNvSpPr txBox="1"/>
          <p:nvPr/>
        </p:nvSpPr>
        <p:spPr>
          <a:xfrm>
            <a:off x="584791" y="1169581"/>
            <a:ext cx="92204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b="1" dirty="0">
                <a:solidFill>
                  <a:srgbClr val="0054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FFC2D9-6794-40F5-B9E0-E729485CEB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75514" y="2296339"/>
            <a:ext cx="5582757" cy="535531"/>
          </a:xfrm>
        </p:spPr>
        <p:txBody>
          <a:bodyPr>
            <a:spAutoFit/>
          </a:bodyPr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Enter quote here.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2B5917D-D29B-4222-8F4B-F44F986D17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5513" y="5066819"/>
            <a:ext cx="5657185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00549C"/>
                </a:solidFill>
              </a:defRPr>
            </a:lvl1pPr>
          </a:lstStyle>
          <a:p>
            <a:pPr lvl="0"/>
            <a:r>
              <a:rPr lang="en-US" dirty="0"/>
              <a:t>- Source / Name</a:t>
            </a:r>
          </a:p>
        </p:txBody>
      </p:sp>
    </p:spTree>
    <p:extLst>
      <p:ext uri="{BB962C8B-B14F-4D97-AF65-F5344CB8AC3E}">
        <p14:creationId xmlns:p14="http://schemas.microsoft.com/office/powerpoint/2010/main" val="31940219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5400BAC-DB1A-46E5-AAF3-D2C0FCC8EBF7}"/>
              </a:ext>
            </a:extLst>
          </p:cNvPr>
          <p:cNvSpPr txBox="1"/>
          <p:nvPr/>
        </p:nvSpPr>
        <p:spPr>
          <a:xfrm>
            <a:off x="584791" y="1169581"/>
            <a:ext cx="92204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b="1" dirty="0">
                <a:solidFill>
                  <a:srgbClr val="0054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FFC2D9-6794-40F5-B9E0-E729485CEB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75514" y="2296339"/>
            <a:ext cx="5582757" cy="535531"/>
          </a:xfrm>
        </p:spPr>
        <p:txBody>
          <a:bodyPr>
            <a:spAutoFit/>
          </a:bodyPr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Enter quote here.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2B5917D-D29B-4222-8F4B-F44F986D17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5513" y="5066819"/>
            <a:ext cx="5657185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00549C"/>
                </a:solidFill>
              </a:defRPr>
            </a:lvl1pPr>
          </a:lstStyle>
          <a:p>
            <a:pPr lvl="0"/>
            <a:r>
              <a:rPr lang="en-US" dirty="0"/>
              <a:t>- Source / Name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6A2104-57C0-4A44-9345-457114F3AE8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23114" y="0"/>
            <a:ext cx="5068887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4A1B25C-8639-4F6A-9E16-9662D71EFD9C}"/>
              </a:ext>
            </a:extLst>
          </p:cNvPr>
          <p:cNvGrpSpPr/>
          <p:nvPr/>
        </p:nvGrpSpPr>
        <p:grpSpPr>
          <a:xfrm>
            <a:off x="10904283" y="6347010"/>
            <a:ext cx="925768" cy="281729"/>
            <a:chOff x="4510999" y="2331718"/>
            <a:chExt cx="3125078" cy="1035448"/>
          </a:xfrm>
        </p:grpSpPr>
        <p:sp>
          <p:nvSpPr>
            <p:cNvPr id="26" name="object 2">
              <a:extLst>
                <a:ext uri="{FF2B5EF4-FFF2-40B4-BE49-F238E27FC236}">
                  <a16:creationId xmlns:a16="http://schemas.microsoft.com/office/drawing/2014/main" id="{0365BA6E-FEB8-4C61-AA9C-F3EF8A4FBD0D}"/>
                </a:ext>
              </a:extLst>
            </p:cNvPr>
            <p:cNvSpPr/>
            <p:nvPr userDrawn="1"/>
          </p:nvSpPr>
          <p:spPr>
            <a:xfrm>
              <a:off x="5796399" y="2488961"/>
              <a:ext cx="528955" cy="878205"/>
            </a:xfrm>
            <a:custGeom>
              <a:avLst/>
              <a:gdLst/>
              <a:ahLst/>
              <a:cxnLst/>
              <a:rect l="l" t="t" r="r" b="b"/>
              <a:pathLst>
                <a:path w="528954" h="878204">
                  <a:moveTo>
                    <a:pt x="211715" y="108345"/>
                  </a:moveTo>
                  <a:lnTo>
                    <a:pt x="160156" y="113638"/>
                  </a:lnTo>
                  <a:lnTo>
                    <a:pt x="107784" y="129833"/>
                  </a:lnTo>
                  <a:lnTo>
                    <a:pt x="65466" y="153816"/>
                  </a:lnTo>
                  <a:lnTo>
                    <a:pt x="34810" y="185454"/>
                  </a:lnTo>
                  <a:lnTo>
                    <a:pt x="14535" y="223713"/>
                  </a:lnTo>
                  <a:lnTo>
                    <a:pt x="3359" y="267560"/>
                  </a:lnTo>
                  <a:lnTo>
                    <a:pt x="0" y="315964"/>
                  </a:lnTo>
                  <a:lnTo>
                    <a:pt x="127" y="877749"/>
                  </a:lnTo>
                  <a:lnTo>
                    <a:pt x="184480" y="877749"/>
                  </a:lnTo>
                  <a:lnTo>
                    <a:pt x="184480" y="820218"/>
                  </a:lnTo>
                  <a:lnTo>
                    <a:pt x="60134" y="820218"/>
                  </a:lnTo>
                  <a:lnTo>
                    <a:pt x="59321" y="812610"/>
                  </a:lnTo>
                  <a:lnTo>
                    <a:pt x="58445" y="808102"/>
                  </a:lnTo>
                  <a:lnTo>
                    <a:pt x="58470" y="299975"/>
                  </a:lnTo>
                  <a:lnTo>
                    <a:pt x="58735" y="293266"/>
                  </a:lnTo>
                  <a:lnTo>
                    <a:pt x="80914" y="229880"/>
                  </a:lnTo>
                  <a:lnTo>
                    <a:pt x="111456" y="197268"/>
                  </a:lnTo>
                  <a:lnTo>
                    <a:pt x="151526" y="176547"/>
                  </a:lnTo>
                  <a:lnTo>
                    <a:pt x="198987" y="168809"/>
                  </a:lnTo>
                  <a:lnTo>
                    <a:pt x="363419" y="168809"/>
                  </a:lnTo>
                  <a:lnTo>
                    <a:pt x="357352" y="162586"/>
                  </a:lnTo>
                  <a:lnTo>
                    <a:pt x="310729" y="132348"/>
                  </a:lnTo>
                  <a:lnTo>
                    <a:pt x="262045" y="114424"/>
                  </a:lnTo>
                  <a:lnTo>
                    <a:pt x="211715" y="108345"/>
                  </a:lnTo>
                  <a:close/>
                </a:path>
                <a:path w="528954" h="878204">
                  <a:moveTo>
                    <a:pt x="124396" y="587985"/>
                  </a:moveTo>
                  <a:lnTo>
                    <a:pt x="124396" y="820218"/>
                  </a:lnTo>
                  <a:lnTo>
                    <a:pt x="184480" y="820218"/>
                  </a:lnTo>
                  <a:lnTo>
                    <a:pt x="184480" y="676492"/>
                  </a:lnTo>
                  <a:lnTo>
                    <a:pt x="191554" y="676492"/>
                  </a:lnTo>
                  <a:lnTo>
                    <a:pt x="194043" y="675806"/>
                  </a:lnTo>
                  <a:lnTo>
                    <a:pt x="356461" y="675806"/>
                  </a:lnTo>
                  <a:lnTo>
                    <a:pt x="362050" y="674131"/>
                  </a:lnTo>
                  <a:lnTo>
                    <a:pt x="401443" y="654530"/>
                  </a:lnTo>
                  <a:lnTo>
                    <a:pt x="433255" y="631286"/>
                  </a:lnTo>
                  <a:lnTo>
                    <a:pt x="274612" y="631286"/>
                  </a:lnTo>
                  <a:lnTo>
                    <a:pt x="230492" y="627825"/>
                  </a:lnTo>
                  <a:lnTo>
                    <a:pt x="203954" y="620602"/>
                  </a:lnTo>
                  <a:lnTo>
                    <a:pt x="177753" y="610549"/>
                  </a:lnTo>
                  <a:lnTo>
                    <a:pt x="151398" y="599174"/>
                  </a:lnTo>
                  <a:lnTo>
                    <a:pt x="124396" y="587985"/>
                  </a:lnTo>
                  <a:close/>
                </a:path>
                <a:path w="528954" h="878204">
                  <a:moveTo>
                    <a:pt x="356461" y="675806"/>
                  </a:moveTo>
                  <a:lnTo>
                    <a:pt x="194043" y="675806"/>
                  </a:lnTo>
                  <a:lnTo>
                    <a:pt x="195935" y="676593"/>
                  </a:lnTo>
                  <a:lnTo>
                    <a:pt x="236241" y="688233"/>
                  </a:lnTo>
                  <a:lnTo>
                    <a:pt x="278197" y="691415"/>
                  </a:lnTo>
                  <a:lnTo>
                    <a:pt x="320551" y="686570"/>
                  </a:lnTo>
                  <a:lnTo>
                    <a:pt x="356461" y="675806"/>
                  </a:lnTo>
                  <a:close/>
                </a:path>
                <a:path w="528954" h="878204">
                  <a:moveTo>
                    <a:pt x="413171" y="47088"/>
                  </a:moveTo>
                  <a:lnTo>
                    <a:pt x="198694" y="47088"/>
                  </a:lnTo>
                  <a:lnTo>
                    <a:pt x="235515" y="47167"/>
                  </a:lnTo>
                  <a:lnTo>
                    <a:pt x="271221" y="50585"/>
                  </a:lnTo>
                  <a:lnTo>
                    <a:pt x="318964" y="62897"/>
                  </a:lnTo>
                  <a:lnTo>
                    <a:pt x="362227" y="83283"/>
                  </a:lnTo>
                  <a:lnTo>
                    <a:pt x="399812" y="111136"/>
                  </a:lnTo>
                  <a:lnTo>
                    <a:pt x="430521" y="145848"/>
                  </a:lnTo>
                  <a:lnTo>
                    <a:pt x="453157" y="186812"/>
                  </a:lnTo>
                  <a:lnTo>
                    <a:pt x="466521" y="233420"/>
                  </a:lnTo>
                  <a:lnTo>
                    <a:pt x="469417" y="285065"/>
                  </a:lnTo>
                  <a:lnTo>
                    <a:pt x="468597" y="315964"/>
                  </a:lnTo>
                  <a:lnTo>
                    <a:pt x="468510" y="346616"/>
                  </a:lnTo>
                  <a:lnTo>
                    <a:pt x="468616" y="368375"/>
                  </a:lnTo>
                  <a:lnTo>
                    <a:pt x="468760" y="389155"/>
                  </a:lnTo>
                  <a:lnTo>
                    <a:pt x="468767" y="400395"/>
                  </a:lnTo>
                  <a:lnTo>
                    <a:pt x="461582" y="479147"/>
                  </a:lnTo>
                  <a:lnTo>
                    <a:pt x="445878" y="519844"/>
                  </a:lnTo>
                  <a:lnTo>
                    <a:pt x="422337" y="555803"/>
                  </a:lnTo>
                  <a:lnTo>
                    <a:pt x="392199" y="585976"/>
                  </a:lnTo>
                  <a:lnTo>
                    <a:pt x="356706" y="609313"/>
                  </a:lnTo>
                  <a:lnTo>
                    <a:pt x="317097" y="624766"/>
                  </a:lnTo>
                  <a:lnTo>
                    <a:pt x="274612" y="631286"/>
                  </a:lnTo>
                  <a:lnTo>
                    <a:pt x="433255" y="631286"/>
                  </a:lnTo>
                  <a:lnTo>
                    <a:pt x="468903" y="595574"/>
                  </a:lnTo>
                  <a:lnTo>
                    <a:pt x="494466" y="557083"/>
                  </a:lnTo>
                  <a:lnTo>
                    <a:pt x="512915" y="513160"/>
                  </a:lnTo>
                  <a:lnTo>
                    <a:pt x="522998" y="464237"/>
                  </a:lnTo>
                  <a:lnTo>
                    <a:pt x="527242" y="411006"/>
                  </a:lnTo>
                  <a:lnTo>
                    <a:pt x="528863" y="360417"/>
                  </a:lnTo>
                  <a:lnTo>
                    <a:pt x="528743" y="325975"/>
                  </a:lnTo>
                  <a:lnTo>
                    <a:pt x="526592" y="250343"/>
                  </a:lnTo>
                  <a:lnTo>
                    <a:pt x="520478" y="204854"/>
                  </a:lnTo>
                  <a:lnTo>
                    <a:pt x="507303" y="162750"/>
                  </a:lnTo>
                  <a:lnTo>
                    <a:pt x="487822" y="124474"/>
                  </a:lnTo>
                  <a:lnTo>
                    <a:pt x="462787" y="90469"/>
                  </a:lnTo>
                  <a:lnTo>
                    <a:pt x="432951" y="61177"/>
                  </a:lnTo>
                  <a:lnTo>
                    <a:pt x="413171" y="47088"/>
                  </a:lnTo>
                  <a:close/>
                </a:path>
                <a:path w="528954" h="878204">
                  <a:moveTo>
                    <a:pt x="184480" y="228906"/>
                  </a:moveTo>
                  <a:lnTo>
                    <a:pt x="142120" y="244376"/>
                  </a:lnTo>
                  <a:lnTo>
                    <a:pt x="125603" y="280430"/>
                  </a:lnTo>
                  <a:lnTo>
                    <a:pt x="125063" y="322441"/>
                  </a:lnTo>
                  <a:lnTo>
                    <a:pt x="124815" y="368375"/>
                  </a:lnTo>
                  <a:lnTo>
                    <a:pt x="125076" y="400395"/>
                  </a:lnTo>
                  <a:lnTo>
                    <a:pt x="126517" y="440310"/>
                  </a:lnTo>
                  <a:lnTo>
                    <a:pt x="135822" y="481060"/>
                  </a:lnTo>
                  <a:lnTo>
                    <a:pt x="157343" y="516190"/>
                  </a:lnTo>
                  <a:lnTo>
                    <a:pt x="188369" y="543539"/>
                  </a:lnTo>
                  <a:lnTo>
                    <a:pt x="226190" y="560948"/>
                  </a:lnTo>
                  <a:lnTo>
                    <a:pt x="268097" y="566256"/>
                  </a:lnTo>
                  <a:lnTo>
                    <a:pt x="310110" y="558303"/>
                  </a:lnTo>
                  <a:lnTo>
                    <a:pt x="346499" y="538835"/>
                  </a:lnTo>
                  <a:lnTo>
                    <a:pt x="375187" y="509888"/>
                  </a:lnTo>
                  <a:lnTo>
                    <a:pt x="377303" y="505816"/>
                  </a:lnTo>
                  <a:lnTo>
                    <a:pt x="264337" y="505816"/>
                  </a:lnTo>
                  <a:lnTo>
                    <a:pt x="233874" y="500059"/>
                  </a:lnTo>
                  <a:lnTo>
                    <a:pt x="208908" y="483539"/>
                  </a:lnTo>
                  <a:lnTo>
                    <a:pt x="191782" y="458330"/>
                  </a:lnTo>
                  <a:lnTo>
                    <a:pt x="184835" y="426505"/>
                  </a:lnTo>
                  <a:lnTo>
                    <a:pt x="184335" y="400395"/>
                  </a:lnTo>
                  <a:lnTo>
                    <a:pt x="184451" y="315964"/>
                  </a:lnTo>
                  <a:lnTo>
                    <a:pt x="184480" y="228906"/>
                  </a:lnTo>
                  <a:close/>
                </a:path>
                <a:path w="528954" h="878204">
                  <a:moveTo>
                    <a:pt x="363419" y="168809"/>
                  </a:moveTo>
                  <a:lnTo>
                    <a:pt x="198987" y="168809"/>
                  </a:lnTo>
                  <a:lnTo>
                    <a:pt x="251701" y="175147"/>
                  </a:lnTo>
                  <a:lnTo>
                    <a:pt x="293498" y="190965"/>
                  </a:lnTo>
                  <a:lnTo>
                    <a:pt x="337969" y="248206"/>
                  </a:lnTo>
                  <a:lnTo>
                    <a:pt x="343090" y="292799"/>
                  </a:lnTo>
                  <a:lnTo>
                    <a:pt x="343288" y="392340"/>
                  </a:lnTo>
                  <a:lnTo>
                    <a:pt x="342785" y="425502"/>
                  </a:lnTo>
                  <a:lnTo>
                    <a:pt x="336159" y="457450"/>
                  </a:lnTo>
                  <a:lnTo>
                    <a:pt x="319425" y="482785"/>
                  </a:lnTo>
                  <a:lnTo>
                    <a:pt x="294760" y="499557"/>
                  </a:lnTo>
                  <a:lnTo>
                    <a:pt x="264337" y="505816"/>
                  </a:lnTo>
                  <a:lnTo>
                    <a:pt x="377303" y="505816"/>
                  </a:lnTo>
                  <a:lnTo>
                    <a:pt x="394102" y="473497"/>
                  </a:lnTo>
                  <a:lnTo>
                    <a:pt x="401167" y="431699"/>
                  </a:lnTo>
                  <a:lnTo>
                    <a:pt x="401281" y="411006"/>
                  </a:lnTo>
                  <a:lnTo>
                    <a:pt x="401370" y="261532"/>
                  </a:lnTo>
                  <a:lnTo>
                    <a:pt x="398747" y="232558"/>
                  </a:lnTo>
                  <a:lnTo>
                    <a:pt x="390534" y="205996"/>
                  </a:lnTo>
                  <a:lnTo>
                    <a:pt x="376735" y="182467"/>
                  </a:lnTo>
                  <a:lnTo>
                    <a:pt x="363419" y="168809"/>
                  </a:lnTo>
                  <a:close/>
                </a:path>
                <a:path w="528954" h="878204">
                  <a:moveTo>
                    <a:pt x="280669" y="0"/>
                  </a:moveTo>
                  <a:lnTo>
                    <a:pt x="238129" y="916"/>
                  </a:lnTo>
                  <a:lnTo>
                    <a:pt x="195308" y="9201"/>
                  </a:lnTo>
                  <a:lnTo>
                    <a:pt x="152958" y="25299"/>
                  </a:lnTo>
                  <a:lnTo>
                    <a:pt x="129446" y="42267"/>
                  </a:lnTo>
                  <a:lnTo>
                    <a:pt x="120586" y="49315"/>
                  </a:lnTo>
                  <a:lnTo>
                    <a:pt x="160478" y="48440"/>
                  </a:lnTo>
                  <a:lnTo>
                    <a:pt x="198694" y="47088"/>
                  </a:lnTo>
                  <a:lnTo>
                    <a:pt x="413171" y="47088"/>
                  </a:lnTo>
                  <a:lnTo>
                    <a:pt x="399068" y="37042"/>
                  </a:lnTo>
                  <a:lnTo>
                    <a:pt x="361892" y="18505"/>
                  </a:lnTo>
                  <a:lnTo>
                    <a:pt x="322174" y="6010"/>
                  </a:lnTo>
                  <a:lnTo>
                    <a:pt x="280669" y="0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7" name="object 3">
              <a:extLst>
                <a:ext uri="{FF2B5EF4-FFF2-40B4-BE49-F238E27FC236}">
                  <a16:creationId xmlns:a16="http://schemas.microsoft.com/office/drawing/2014/main" id="{A388DAD3-7E79-4F1F-8E39-750522BE60B4}"/>
                </a:ext>
              </a:extLst>
            </p:cNvPr>
            <p:cNvSpPr/>
            <p:nvPr userDrawn="1"/>
          </p:nvSpPr>
          <p:spPr>
            <a:xfrm>
              <a:off x="4510999" y="2490091"/>
              <a:ext cx="575945" cy="690880"/>
            </a:xfrm>
            <a:custGeom>
              <a:avLst/>
              <a:gdLst/>
              <a:ahLst/>
              <a:cxnLst/>
              <a:rect l="l" t="t" r="r" b="b"/>
              <a:pathLst>
                <a:path w="575945" h="690880">
                  <a:moveTo>
                    <a:pt x="196673" y="253194"/>
                  </a:moveTo>
                  <a:lnTo>
                    <a:pt x="152510" y="257265"/>
                  </a:lnTo>
                  <a:lnTo>
                    <a:pt x="112791" y="269470"/>
                  </a:lnTo>
                  <a:lnTo>
                    <a:pt x="78090" y="288826"/>
                  </a:lnTo>
                  <a:lnTo>
                    <a:pt x="48983" y="314349"/>
                  </a:lnTo>
                  <a:lnTo>
                    <a:pt x="26045" y="345056"/>
                  </a:lnTo>
                  <a:lnTo>
                    <a:pt x="9852" y="379964"/>
                  </a:lnTo>
                  <a:lnTo>
                    <a:pt x="978" y="418090"/>
                  </a:lnTo>
                  <a:lnTo>
                    <a:pt x="0" y="458451"/>
                  </a:lnTo>
                  <a:lnTo>
                    <a:pt x="7491" y="500062"/>
                  </a:lnTo>
                  <a:lnTo>
                    <a:pt x="24029" y="541941"/>
                  </a:lnTo>
                  <a:lnTo>
                    <a:pt x="49907" y="583494"/>
                  </a:lnTo>
                  <a:lnTo>
                    <a:pt x="81393" y="618670"/>
                  </a:lnTo>
                  <a:lnTo>
                    <a:pt x="117522" y="647222"/>
                  </a:lnTo>
                  <a:lnTo>
                    <a:pt x="157329" y="668897"/>
                  </a:lnTo>
                  <a:lnTo>
                    <a:pt x="199851" y="683448"/>
                  </a:lnTo>
                  <a:lnTo>
                    <a:pt x="244123" y="690623"/>
                  </a:lnTo>
                  <a:lnTo>
                    <a:pt x="289182" y="690172"/>
                  </a:lnTo>
                  <a:lnTo>
                    <a:pt x="334062" y="681846"/>
                  </a:lnTo>
                  <a:lnTo>
                    <a:pt x="377800" y="665395"/>
                  </a:lnTo>
                  <a:lnTo>
                    <a:pt x="419431" y="640569"/>
                  </a:lnTo>
                  <a:lnTo>
                    <a:pt x="433337" y="632429"/>
                  </a:lnTo>
                  <a:lnTo>
                    <a:pt x="436483" y="631642"/>
                  </a:lnTo>
                  <a:lnTo>
                    <a:pt x="250324" y="631642"/>
                  </a:lnTo>
                  <a:lnTo>
                    <a:pt x="202484" y="621885"/>
                  </a:lnTo>
                  <a:lnTo>
                    <a:pt x="155385" y="599739"/>
                  </a:lnTo>
                  <a:lnTo>
                    <a:pt x="118049" y="570780"/>
                  </a:lnTo>
                  <a:lnTo>
                    <a:pt x="88729" y="535745"/>
                  </a:lnTo>
                  <a:lnTo>
                    <a:pt x="68697" y="497094"/>
                  </a:lnTo>
                  <a:lnTo>
                    <a:pt x="59228" y="457288"/>
                  </a:lnTo>
                  <a:lnTo>
                    <a:pt x="61596" y="418789"/>
                  </a:lnTo>
                  <a:lnTo>
                    <a:pt x="77394" y="380339"/>
                  </a:lnTo>
                  <a:lnTo>
                    <a:pt x="103395" y="349219"/>
                  </a:lnTo>
                  <a:lnTo>
                    <a:pt x="137093" y="326352"/>
                  </a:lnTo>
                  <a:lnTo>
                    <a:pt x="175986" y="312662"/>
                  </a:lnTo>
                  <a:lnTo>
                    <a:pt x="217567" y="309074"/>
                  </a:lnTo>
                  <a:lnTo>
                    <a:pt x="363150" y="309074"/>
                  </a:lnTo>
                  <a:lnTo>
                    <a:pt x="342083" y="287638"/>
                  </a:lnTo>
                  <a:lnTo>
                    <a:pt x="302184" y="267519"/>
                  </a:lnTo>
                  <a:lnTo>
                    <a:pt x="276483" y="260990"/>
                  </a:lnTo>
                  <a:lnTo>
                    <a:pt x="250067" y="256599"/>
                  </a:lnTo>
                  <a:lnTo>
                    <a:pt x="223332" y="254087"/>
                  </a:lnTo>
                  <a:lnTo>
                    <a:pt x="196673" y="253194"/>
                  </a:lnTo>
                  <a:close/>
                </a:path>
                <a:path w="575945" h="690880">
                  <a:moveTo>
                    <a:pt x="575341" y="629149"/>
                  </a:moveTo>
                  <a:lnTo>
                    <a:pt x="446452" y="629149"/>
                  </a:lnTo>
                  <a:lnTo>
                    <a:pt x="460073" y="630493"/>
                  </a:lnTo>
                  <a:lnTo>
                    <a:pt x="475501" y="636226"/>
                  </a:lnTo>
                  <a:lnTo>
                    <a:pt x="498360" y="645169"/>
                  </a:lnTo>
                  <a:lnTo>
                    <a:pt x="522647" y="652155"/>
                  </a:lnTo>
                  <a:lnTo>
                    <a:pt x="548310" y="658479"/>
                  </a:lnTo>
                  <a:lnTo>
                    <a:pt x="575298" y="665436"/>
                  </a:lnTo>
                  <a:lnTo>
                    <a:pt x="575341" y="629149"/>
                  </a:lnTo>
                  <a:close/>
                </a:path>
                <a:path w="575945" h="690880">
                  <a:moveTo>
                    <a:pt x="437389" y="537445"/>
                  </a:moveTo>
                  <a:lnTo>
                    <a:pt x="386723" y="588649"/>
                  </a:lnTo>
                  <a:lnTo>
                    <a:pt x="343601" y="614817"/>
                  </a:lnTo>
                  <a:lnTo>
                    <a:pt x="297749" y="629217"/>
                  </a:lnTo>
                  <a:lnTo>
                    <a:pt x="250324" y="631642"/>
                  </a:lnTo>
                  <a:lnTo>
                    <a:pt x="436483" y="631642"/>
                  </a:lnTo>
                  <a:lnTo>
                    <a:pt x="446452" y="629149"/>
                  </a:lnTo>
                  <a:lnTo>
                    <a:pt x="575341" y="629149"/>
                  </a:lnTo>
                  <a:lnTo>
                    <a:pt x="575389" y="588969"/>
                  </a:lnTo>
                  <a:lnTo>
                    <a:pt x="513944" y="588969"/>
                  </a:lnTo>
                  <a:lnTo>
                    <a:pt x="502353" y="583784"/>
                  </a:lnTo>
                  <a:lnTo>
                    <a:pt x="491606" y="579128"/>
                  </a:lnTo>
                  <a:lnTo>
                    <a:pt x="454919" y="554205"/>
                  </a:lnTo>
                  <a:lnTo>
                    <a:pt x="446310" y="545901"/>
                  </a:lnTo>
                  <a:lnTo>
                    <a:pt x="437389" y="537445"/>
                  </a:lnTo>
                  <a:close/>
                </a:path>
                <a:path w="575945" h="690880">
                  <a:moveTo>
                    <a:pt x="431669" y="58985"/>
                  </a:moveTo>
                  <a:lnTo>
                    <a:pt x="225197" y="58985"/>
                  </a:lnTo>
                  <a:lnTo>
                    <a:pt x="277286" y="60085"/>
                  </a:lnTo>
                  <a:lnTo>
                    <a:pt x="325118" y="70057"/>
                  </a:lnTo>
                  <a:lnTo>
                    <a:pt x="367711" y="88381"/>
                  </a:lnTo>
                  <a:lnTo>
                    <a:pt x="404080" y="114534"/>
                  </a:lnTo>
                  <a:lnTo>
                    <a:pt x="433242" y="147995"/>
                  </a:lnTo>
                  <a:lnTo>
                    <a:pt x="454215" y="188242"/>
                  </a:lnTo>
                  <a:lnTo>
                    <a:pt x="466014" y="234753"/>
                  </a:lnTo>
                  <a:lnTo>
                    <a:pt x="469933" y="282702"/>
                  </a:lnTo>
                  <a:lnTo>
                    <a:pt x="470090" y="337358"/>
                  </a:lnTo>
                  <a:lnTo>
                    <a:pt x="469556" y="371002"/>
                  </a:lnTo>
                  <a:lnTo>
                    <a:pt x="469506" y="385007"/>
                  </a:lnTo>
                  <a:lnTo>
                    <a:pt x="470256" y="428352"/>
                  </a:lnTo>
                  <a:lnTo>
                    <a:pt x="483027" y="480089"/>
                  </a:lnTo>
                  <a:lnTo>
                    <a:pt x="509490" y="514235"/>
                  </a:lnTo>
                  <a:lnTo>
                    <a:pt x="515909" y="537233"/>
                  </a:lnTo>
                  <a:lnTo>
                    <a:pt x="516018" y="562025"/>
                  </a:lnTo>
                  <a:lnTo>
                    <a:pt x="513944" y="588969"/>
                  </a:lnTo>
                  <a:lnTo>
                    <a:pt x="575389" y="588969"/>
                  </a:lnTo>
                  <a:lnTo>
                    <a:pt x="575272" y="545901"/>
                  </a:lnTo>
                  <a:lnTo>
                    <a:pt x="574587" y="491954"/>
                  </a:lnTo>
                  <a:lnTo>
                    <a:pt x="559207" y="472790"/>
                  </a:lnTo>
                  <a:lnTo>
                    <a:pt x="544338" y="461799"/>
                  </a:lnTo>
                  <a:lnTo>
                    <a:pt x="534604" y="448387"/>
                  </a:lnTo>
                  <a:lnTo>
                    <a:pt x="529389" y="432460"/>
                  </a:lnTo>
                  <a:lnTo>
                    <a:pt x="528123" y="414547"/>
                  </a:lnTo>
                  <a:lnTo>
                    <a:pt x="528265" y="404013"/>
                  </a:lnTo>
                  <a:lnTo>
                    <a:pt x="528720" y="379680"/>
                  </a:lnTo>
                  <a:lnTo>
                    <a:pt x="528836" y="371002"/>
                  </a:lnTo>
                  <a:lnTo>
                    <a:pt x="529064" y="345056"/>
                  </a:lnTo>
                  <a:lnTo>
                    <a:pt x="528942" y="299070"/>
                  </a:lnTo>
                  <a:lnTo>
                    <a:pt x="528079" y="260801"/>
                  </a:lnTo>
                  <a:lnTo>
                    <a:pt x="522960" y="209579"/>
                  </a:lnTo>
                  <a:lnTo>
                    <a:pt x="510012" y="161368"/>
                  </a:lnTo>
                  <a:lnTo>
                    <a:pt x="487708" y="116931"/>
                  </a:lnTo>
                  <a:lnTo>
                    <a:pt x="454521" y="77032"/>
                  </a:lnTo>
                  <a:lnTo>
                    <a:pt x="431669" y="58985"/>
                  </a:lnTo>
                  <a:close/>
                </a:path>
                <a:path w="575945" h="690880">
                  <a:moveTo>
                    <a:pt x="183223" y="371596"/>
                  </a:moveTo>
                  <a:lnTo>
                    <a:pt x="157127" y="379680"/>
                  </a:lnTo>
                  <a:lnTo>
                    <a:pt x="140245" y="394150"/>
                  </a:lnTo>
                  <a:lnTo>
                    <a:pt x="130704" y="413617"/>
                  </a:lnTo>
                  <a:lnTo>
                    <a:pt x="126632" y="436696"/>
                  </a:lnTo>
                  <a:lnTo>
                    <a:pt x="131050" y="475408"/>
                  </a:lnTo>
                  <a:lnTo>
                    <a:pt x="149040" y="509962"/>
                  </a:lnTo>
                  <a:lnTo>
                    <a:pt x="178077" y="538003"/>
                  </a:lnTo>
                  <a:lnTo>
                    <a:pt x="215641" y="557173"/>
                  </a:lnTo>
                  <a:lnTo>
                    <a:pt x="259208" y="565119"/>
                  </a:lnTo>
                  <a:lnTo>
                    <a:pt x="307484" y="557767"/>
                  </a:lnTo>
                  <a:lnTo>
                    <a:pt x="349957" y="534499"/>
                  </a:lnTo>
                  <a:lnTo>
                    <a:pt x="376471" y="505212"/>
                  </a:lnTo>
                  <a:lnTo>
                    <a:pt x="260619" y="505212"/>
                  </a:lnTo>
                  <a:lnTo>
                    <a:pt x="238405" y="499688"/>
                  </a:lnTo>
                  <a:lnTo>
                    <a:pt x="198173" y="468191"/>
                  </a:lnTo>
                  <a:lnTo>
                    <a:pt x="185344" y="414547"/>
                  </a:lnTo>
                  <a:lnTo>
                    <a:pt x="185054" y="404013"/>
                  </a:lnTo>
                  <a:lnTo>
                    <a:pt x="184517" y="393400"/>
                  </a:lnTo>
                  <a:lnTo>
                    <a:pt x="183223" y="371596"/>
                  </a:lnTo>
                  <a:close/>
                </a:path>
                <a:path w="575945" h="690880">
                  <a:moveTo>
                    <a:pt x="363150" y="309074"/>
                  </a:moveTo>
                  <a:lnTo>
                    <a:pt x="217567" y="309074"/>
                  </a:lnTo>
                  <a:lnTo>
                    <a:pt x="259334" y="316510"/>
                  </a:lnTo>
                  <a:lnTo>
                    <a:pt x="298781" y="335896"/>
                  </a:lnTo>
                  <a:lnTo>
                    <a:pt x="330486" y="371002"/>
                  </a:lnTo>
                  <a:lnTo>
                    <a:pt x="343974" y="410839"/>
                  </a:lnTo>
                  <a:lnTo>
                    <a:pt x="343831" y="436187"/>
                  </a:lnTo>
                  <a:lnTo>
                    <a:pt x="318593" y="482061"/>
                  </a:lnTo>
                  <a:lnTo>
                    <a:pt x="281390" y="503576"/>
                  </a:lnTo>
                  <a:lnTo>
                    <a:pt x="260619" y="505212"/>
                  </a:lnTo>
                  <a:lnTo>
                    <a:pt x="376471" y="505212"/>
                  </a:lnTo>
                  <a:lnTo>
                    <a:pt x="382421" y="498639"/>
                  </a:lnTo>
                  <a:lnTo>
                    <a:pt x="400673" y="453511"/>
                  </a:lnTo>
                  <a:lnTo>
                    <a:pt x="403696" y="405119"/>
                  </a:lnTo>
                  <a:lnTo>
                    <a:pt x="394099" y="359381"/>
                  </a:lnTo>
                  <a:lnTo>
                    <a:pt x="373141" y="319240"/>
                  </a:lnTo>
                  <a:lnTo>
                    <a:pt x="363150" y="309074"/>
                  </a:lnTo>
                  <a:close/>
                </a:path>
                <a:path w="575945" h="690880">
                  <a:moveTo>
                    <a:pt x="372896" y="187754"/>
                  </a:moveTo>
                  <a:lnTo>
                    <a:pt x="215324" y="187754"/>
                  </a:lnTo>
                  <a:lnTo>
                    <a:pt x="254991" y="188144"/>
                  </a:lnTo>
                  <a:lnTo>
                    <a:pt x="294410" y="193703"/>
                  </a:lnTo>
                  <a:lnTo>
                    <a:pt x="331886" y="206545"/>
                  </a:lnTo>
                  <a:lnTo>
                    <a:pt x="367319" y="226605"/>
                  </a:lnTo>
                  <a:lnTo>
                    <a:pt x="400609" y="253816"/>
                  </a:lnTo>
                  <a:lnTo>
                    <a:pt x="388535" y="214088"/>
                  </a:lnTo>
                  <a:lnTo>
                    <a:pt x="372896" y="187754"/>
                  </a:lnTo>
                  <a:close/>
                </a:path>
                <a:path w="575945" h="690880">
                  <a:moveTo>
                    <a:pt x="237550" y="0"/>
                  </a:moveTo>
                  <a:lnTo>
                    <a:pt x="191329" y="3862"/>
                  </a:lnTo>
                  <a:lnTo>
                    <a:pt x="146841" y="13092"/>
                  </a:lnTo>
                  <a:lnTo>
                    <a:pt x="105233" y="27235"/>
                  </a:lnTo>
                  <a:lnTo>
                    <a:pt x="93599" y="77032"/>
                  </a:lnTo>
                  <a:lnTo>
                    <a:pt x="93485" y="194710"/>
                  </a:lnTo>
                  <a:lnTo>
                    <a:pt x="175310" y="189508"/>
                  </a:lnTo>
                  <a:lnTo>
                    <a:pt x="215324" y="187754"/>
                  </a:lnTo>
                  <a:lnTo>
                    <a:pt x="372896" y="187754"/>
                  </a:lnTo>
                  <a:lnTo>
                    <a:pt x="369676" y="182333"/>
                  </a:lnTo>
                  <a:lnTo>
                    <a:pt x="343516" y="158237"/>
                  </a:lnTo>
                  <a:lnTo>
                    <a:pt x="309535" y="141486"/>
                  </a:lnTo>
                  <a:lnTo>
                    <a:pt x="268895" y="132150"/>
                  </a:lnTo>
                  <a:lnTo>
                    <a:pt x="155487" y="132150"/>
                  </a:lnTo>
                  <a:lnTo>
                    <a:pt x="152748" y="94747"/>
                  </a:lnTo>
                  <a:lnTo>
                    <a:pt x="157620" y="74500"/>
                  </a:lnTo>
                  <a:lnTo>
                    <a:pt x="174675" y="65219"/>
                  </a:lnTo>
                  <a:lnTo>
                    <a:pt x="208484" y="60713"/>
                  </a:lnTo>
                  <a:lnTo>
                    <a:pt x="214034" y="60192"/>
                  </a:lnTo>
                  <a:lnTo>
                    <a:pt x="219622" y="59341"/>
                  </a:lnTo>
                  <a:lnTo>
                    <a:pt x="225197" y="58985"/>
                  </a:lnTo>
                  <a:lnTo>
                    <a:pt x="431669" y="58985"/>
                  </a:lnTo>
                  <a:lnTo>
                    <a:pt x="416834" y="47270"/>
                  </a:lnTo>
                  <a:lnTo>
                    <a:pt x="375147" y="25139"/>
                  </a:lnTo>
                  <a:lnTo>
                    <a:pt x="330606" y="10185"/>
                  </a:lnTo>
                  <a:lnTo>
                    <a:pt x="284358" y="1956"/>
                  </a:lnTo>
                  <a:lnTo>
                    <a:pt x="237550" y="0"/>
                  </a:lnTo>
                  <a:close/>
                </a:path>
                <a:path w="575945" h="690880">
                  <a:moveTo>
                    <a:pt x="216038" y="128757"/>
                  </a:moveTo>
                  <a:lnTo>
                    <a:pt x="155487" y="132150"/>
                  </a:lnTo>
                  <a:lnTo>
                    <a:pt x="268895" y="132150"/>
                  </a:lnTo>
                  <a:lnTo>
                    <a:pt x="267215" y="131764"/>
                  </a:lnTo>
                  <a:lnTo>
                    <a:pt x="216038" y="128757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8" name="object 4">
              <a:extLst>
                <a:ext uri="{FF2B5EF4-FFF2-40B4-BE49-F238E27FC236}">
                  <a16:creationId xmlns:a16="http://schemas.microsoft.com/office/drawing/2014/main" id="{8B11F1EA-38B8-48C4-A840-4C6A16C18299}"/>
                </a:ext>
              </a:extLst>
            </p:cNvPr>
            <p:cNvSpPr/>
            <p:nvPr userDrawn="1"/>
          </p:nvSpPr>
          <p:spPr>
            <a:xfrm>
              <a:off x="7106487" y="2489306"/>
              <a:ext cx="529590" cy="692150"/>
            </a:xfrm>
            <a:custGeom>
              <a:avLst/>
              <a:gdLst/>
              <a:ahLst/>
              <a:cxnLst/>
              <a:rect l="l" t="t" r="r" b="b"/>
              <a:pathLst>
                <a:path w="529590" h="692150">
                  <a:moveTo>
                    <a:pt x="251474" y="0"/>
                  </a:moveTo>
                  <a:lnTo>
                    <a:pt x="202950" y="6619"/>
                  </a:lnTo>
                  <a:lnTo>
                    <a:pt x="157541" y="21226"/>
                  </a:lnTo>
                  <a:lnTo>
                    <a:pt x="116269" y="43345"/>
                  </a:lnTo>
                  <a:lnTo>
                    <a:pt x="80153" y="72500"/>
                  </a:lnTo>
                  <a:lnTo>
                    <a:pt x="50214" y="108216"/>
                  </a:lnTo>
                  <a:lnTo>
                    <a:pt x="27473" y="150015"/>
                  </a:lnTo>
                  <a:lnTo>
                    <a:pt x="12951" y="197423"/>
                  </a:lnTo>
                  <a:lnTo>
                    <a:pt x="5478" y="244514"/>
                  </a:lnTo>
                  <a:lnTo>
                    <a:pt x="1379" y="292443"/>
                  </a:lnTo>
                  <a:lnTo>
                    <a:pt x="0" y="340830"/>
                  </a:lnTo>
                  <a:lnTo>
                    <a:pt x="588" y="382730"/>
                  </a:lnTo>
                  <a:lnTo>
                    <a:pt x="2766" y="437441"/>
                  </a:lnTo>
                  <a:lnTo>
                    <a:pt x="8954" y="483959"/>
                  </a:lnTo>
                  <a:lnTo>
                    <a:pt x="21895" y="526870"/>
                  </a:lnTo>
                  <a:lnTo>
                    <a:pt x="40904" y="565765"/>
                  </a:lnTo>
                  <a:lnTo>
                    <a:pt x="65295" y="600237"/>
                  </a:lnTo>
                  <a:lnTo>
                    <a:pt x="94384" y="629879"/>
                  </a:lnTo>
                  <a:lnTo>
                    <a:pt x="127486" y="654284"/>
                  </a:lnTo>
                  <a:lnTo>
                    <a:pt x="163917" y="673044"/>
                  </a:lnTo>
                  <a:lnTo>
                    <a:pt x="202991" y="685752"/>
                  </a:lnTo>
                  <a:lnTo>
                    <a:pt x="244024" y="692001"/>
                  </a:lnTo>
                  <a:lnTo>
                    <a:pt x="286332" y="691384"/>
                  </a:lnTo>
                  <a:lnTo>
                    <a:pt x="329229" y="683492"/>
                  </a:lnTo>
                  <a:lnTo>
                    <a:pt x="372031" y="667920"/>
                  </a:lnTo>
                  <a:lnTo>
                    <a:pt x="396880" y="651984"/>
                  </a:lnTo>
                  <a:lnTo>
                    <a:pt x="402948" y="647715"/>
                  </a:lnTo>
                  <a:lnTo>
                    <a:pt x="297025" y="647715"/>
                  </a:lnTo>
                  <a:lnTo>
                    <a:pt x="246733" y="641688"/>
                  </a:lnTo>
                  <a:lnTo>
                    <a:pt x="199808" y="626670"/>
                  </a:lnTo>
                  <a:lnTo>
                    <a:pt x="157559" y="603643"/>
                  </a:lnTo>
                  <a:lnTo>
                    <a:pt x="121295" y="573589"/>
                  </a:lnTo>
                  <a:lnTo>
                    <a:pt x="92325" y="537491"/>
                  </a:lnTo>
                  <a:lnTo>
                    <a:pt x="71958" y="496331"/>
                  </a:lnTo>
                  <a:lnTo>
                    <a:pt x="61503" y="451093"/>
                  </a:lnTo>
                  <a:lnTo>
                    <a:pt x="58442" y="405478"/>
                  </a:lnTo>
                  <a:lnTo>
                    <a:pt x="58081" y="359556"/>
                  </a:lnTo>
                  <a:lnTo>
                    <a:pt x="58967" y="313499"/>
                  </a:lnTo>
                  <a:lnTo>
                    <a:pt x="59649" y="267477"/>
                  </a:lnTo>
                  <a:lnTo>
                    <a:pt x="65531" y="219421"/>
                  </a:lnTo>
                  <a:lnTo>
                    <a:pt x="81975" y="174567"/>
                  </a:lnTo>
                  <a:lnTo>
                    <a:pt x="107525" y="134704"/>
                  </a:lnTo>
                  <a:lnTo>
                    <a:pt x="140722" y="101624"/>
                  </a:lnTo>
                  <a:lnTo>
                    <a:pt x="180109" y="77115"/>
                  </a:lnTo>
                  <a:lnTo>
                    <a:pt x="224228" y="62968"/>
                  </a:lnTo>
                  <a:lnTo>
                    <a:pt x="274065" y="59865"/>
                  </a:lnTo>
                  <a:lnTo>
                    <a:pt x="432231" y="59865"/>
                  </a:lnTo>
                  <a:lnTo>
                    <a:pt x="427314" y="55187"/>
                  </a:lnTo>
                  <a:lnTo>
                    <a:pt x="389298" y="29907"/>
                  </a:lnTo>
                  <a:lnTo>
                    <a:pt x="347279" y="11823"/>
                  </a:lnTo>
                  <a:lnTo>
                    <a:pt x="302092" y="1843"/>
                  </a:lnTo>
                  <a:lnTo>
                    <a:pt x="251474" y="0"/>
                  </a:lnTo>
                  <a:close/>
                </a:path>
                <a:path w="529590" h="692150">
                  <a:moveTo>
                    <a:pt x="399437" y="640399"/>
                  </a:moveTo>
                  <a:lnTo>
                    <a:pt x="348207" y="645333"/>
                  </a:lnTo>
                  <a:lnTo>
                    <a:pt x="322601" y="647272"/>
                  </a:lnTo>
                  <a:lnTo>
                    <a:pt x="297025" y="647715"/>
                  </a:lnTo>
                  <a:lnTo>
                    <a:pt x="402948" y="647715"/>
                  </a:lnTo>
                  <a:lnTo>
                    <a:pt x="404987" y="646279"/>
                  </a:lnTo>
                  <a:lnTo>
                    <a:pt x="403120" y="644324"/>
                  </a:lnTo>
                  <a:lnTo>
                    <a:pt x="401292" y="642355"/>
                  </a:lnTo>
                  <a:lnTo>
                    <a:pt x="399437" y="640399"/>
                  </a:lnTo>
                  <a:close/>
                </a:path>
                <a:path w="529590" h="692150">
                  <a:moveTo>
                    <a:pt x="265148" y="125656"/>
                  </a:moveTo>
                  <a:lnTo>
                    <a:pt x="221776" y="132283"/>
                  </a:lnTo>
                  <a:lnTo>
                    <a:pt x="184062" y="151331"/>
                  </a:lnTo>
                  <a:lnTo>
                    <a:pt x="154199" y="180723"/>
                  </a:lnTo>
                  <a:lnTo>
                    <a:pt x="134382" y="218381"/>
                  </a:lnTo>
                  <a:lnTo>
                    <a:pt x="126807" y="262231"/>
                  </a:lnTo>
                  <a:lnTo>
                    <a:pt x="125883" y="304809"/>
                  </a:lnTo>
                  <a:lnTo>
                    <a:pt x="125259" y="340830"/>
                  </a:lnTo>
                  <a:lnTo>
                    <a:pt x="125269" y="359556"/>
                  </a:lnTo>
                  <a:lnTo>
                    <a:pt x="128125" y="431370"/>
                  </a:lnTo>
                  <a:lnTo>
                    <a:pt x="139505" y="477169"/>
                  </a:lnTo>
                  <a:lnTo>
                    <a:pt x="162405" y="517438"/>
                  </a:lnTo>
                  <a:lnTo>
                    <a:pt x="200815" y="552473"/>
                  </a:lnTo>
                  <a:lnTo>
                    <a:pt x="245336" y="571856"/>
                  </a:lnTo>
                  <a:lnTo>
                    <a:pt x="294114" y="579758"/>
                  </a:lnTo>
                  <a:lnTo>
                    <a:pt x="345297" y="580354"/>
                  </a:lnTo>
                  <a:lnTo>
                    <a:pt x="389962" y="574206"/>
                  </a:lnTo>
                  <a:lnTo>
                    <a:pt x="430190" y="559202"/>
                  </a:lnTo>
                  <a:lnTo>
                    <a:pt x="464850" y="536008"/>
                  </a:lnTo>
                  <a:lnTo>
                    <a:pt x="477334" y="522296"/>
                  </a:lnTo>
                  <a:lnTo>
                    <a:pt x="329495" y="522296"/>
                  </a:lnTo>
                  <a:lnTo>
                    <a:pt x="284960" y="518810"/>
                  </a:lnTo>
                  <a:lnTo>
                    <a:pt x="244822" y="505737"/>
                  </a:lnTo>
                  <a:lnTo>
                    <a:pt x="204269" y="472339"/>
                  </a:lnTo>
                  <a:lnTo>
                    <a:pt x="187119" y="431370"/>
                  </a:lnTo>
                  <a:lnTo>
                    <a:pt x="185234" y="388075"/>
                  </a:lnTo>
                  <a:lnTo>
                    <a:pt x="184607" y="347418"/>
                  </a:lnTo>
                  <a:lnTo>
                    <a:pt x="184703" y="331443"/>
                  </a:lnTo>
                  <a:lnTo>
                    <a:pt x="186497" y="257952"/>
                  </a:lnTo>
                  <a:lnTo>
                    <a:pt x="198631" y="220783"/>
                  </a:lnTo>
                  <a:lnTo>
                    <a:pt x="262828" y="186003"/>
                  </a:lnTo>
                  <a:lnTo>
                    <a:pt x="377707" y="186003"/>
                  </a:lnTo>
                  <a:lnTo>
                    <a:pt x="375593" y="181920"/>
                  </a:lnTo>
                  <a:lnTo>
                    <a:pt x="345988" y="152264"/>
                  </a:lnTo>
                  <a:lnTo>
                    <a:pt x="308457" y="132805"/>
                  </a:lnTo>
                  <a:lnTo>
                    <a:pt x="265148" y="125656"/>
                  </a:lnTo>
                  <a:close/>
                </a:path>
                <a:path w="529590" h="692150">
                  <a:moveTo>
                    <a:pt x="432231" y="59865"/>
                  </a:moveTo>
                  <a:lnTo>
                    <a:pt x="274065" y="59865"/>
                  </a:lnTo>
                  <a:lnTo>
                    <a:pt x="321839" y="68245"/>
                  </a:lnTo>
                  <a:lnTo>
                    <a:pt x="365763" y="87175"/>
                  </a:lnTo>
                  <a:lnTo>
                    <a:pt x="404054" y="115718"/>
                  </a:lnTo>
                  <a:lnTo>
                    <a:pt x="434924" y="152940"/>
                  </a:lnTo>
                  <a:lnTo>
                    <a:pt x="456587" y="197906"/>
                  </a:lnTo>
                  <a:lnTo>
                    <a:pt x="468888" y="252848"/>
                  </a:lnTo>
                  <a:lnTo>
                    <a:pt x="471721" y="308485"/>
                  </a:lnTo>
                  <a:lnTo>
                    <a:pt x="469337" y="364427"/>
                  </a:lnTo>
                  <a:lnTo>
                    <a:pt x="465985" y="420283"/>
                  </a:lnTo>
                  <a:lnTo>
                    <a:pt x="449885" y="456536"/>
                  </a:lnTo>
                  <a:lnTo>
                    <a:pt x="412839" y="497639"/>
                  </a:lnTo>
                  <a:lnTo>
                    <a:pt x="373699" y="515478"/>
                  </a:lnTo>
                  <a:lnTo>
                    <a:pt x="329495" y="522296"/>
                  </a:lnTo>
                  <a:lnTo>
                    <a:pt x="477334" y="522296"/>
                  </a:lnTo>
                  <a:lnTo>
                    <a:pt x="512954" y="467712"/>
                  </a:lnTo>
                  <a:lnTo>
                    <a:pt x="524139" y="423941"/>
                  </a:lnTo>
                  <a:lnTo>
                    <a:pt x="528055" y="382730"/>
                  </a:lnTo>
                  <a:lnTo>
                    <a:pt x="529246" y="344689"/>
                  </a:lnTo>
                  <a:lnTo>
                    <a:pt x="529145" y="313499"/>
                  </a:lnTo>
                  <a:lnTo>
                    <a:pt x="528088" y="257723"/>
                  </a:lnTo>
                  <a:lnTo>
                    <a:pt x="522628" y="210093"/>
                  </a:lnTo>
                  <a:lnTo>
                    <a:pt x="508984" y="165115"/>
                  </a:lnTo>
                  <a:lnTo>
                    <a:pt x="487993" y="123700"/>
                  </a:lnTo>
                  <a:lnTo>
                    <a:pt x="460491" y="86754"/>
                  </a:lnTo>
                  <a:lnTo>
                    <a:pt x="432231" y="59865"/>
                  </a:lnTo>
                  <a:close/>
                </a:path>
                <a:path w="529590" h="692150">
                  <a:moveTo>
                    <a:pt x="377707" y="186003"/>
                  </a:moveTo>
                  <a:lnTo>
                    <a:pt x="262828" y="186003"/>
                  </a:lnTo>
                  <a:lnTo>
                    <a:pt x="300593" y="195455"/>
                  </a:lnTo>
                  <a:lnTo>
                    <a:pt x="320288" y="209800"/>
                  </a:lnTo>
                  <a:lnTo>
                    <a:pt x="334086" y="227532"/>
                  </a:lnTo>
                  <a:lnTo>
                    <a:pt x="342127" y="248726"/>
                  </a:lnTo>
                  <a:lnTo>
                    <a:pt x="344548" y="273458"/>
                  </a:lnTo>
                  <a:lnTo>
                    <a:pt x="344325" y="301289"/>
                  </a:lnTo>
                  <a:lnTo>
                    <a:pt x="344204" y="399493"/>
                  </a:lnTo>
                  <a:lnTo>
                    <a:pt x="344319" y="463095"/>
                  </a:lnTo>
                  <a:lnTo>
                    <a:pt x="374518" y="454227"/>
                  </a:lnTo>
                  <a:lnTo>
                    <a:pt x="392151" y="442910"/>
                  </a:lnTo>
                  <a:lnTo>
                    <a:pt x="400416" y="425785"/>
                  </a:lnTo>
                  <a:lnTo>
                    <a:pt x="402511" y="399493"/>
                  </a:lnTo>
                  <a:lnTo>
                    <a:pt x="402637" y="359556"/>
                  </a:lnTo>
                  <a:lnTo>
                    <a:pt x="402645" y="292443"/>
                  </a:lnTo>
                  <a:lnTo>
                    <a:pt x="402447" y="263374"/>
                  </a:lnTo>
                  <a:lnTo>
                    <a:pt x="395129" y="219662"/>
                  </a:lnTo>
                  <a:lnTo>
                    <a:pt x="377707" y="186003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9" name="object 5">
              <a:extLst>
                <a:ext uri="{FF2B5EF4-FFF2-40B4-BE49-F238E27FC236}">
                  <a16:creationId xmlns:a16="http://schemas.microsoft.com/office/drawing/2014/main" id="{7C5D0864-3055-4ABD-9D17-90DE564FD2B1}"/>
                </a:ext>
              </a:extLst>
            </p:cNvPr>
            <p:cNvSpPr/>
            <p:nvPr userDrawn="1"/>
          </p:nvSpPr>
          <p:spPr>
            <a:xfrm>
              <a:off x="6449873" y="2490417"/>
              <a:ext cx="527050" cy="690880"/>
            </a:xfrm>
            <a:custGeom>
              <a:avLst/>
              <a:gdLst/>
              <a:ahLst/>
              <a:cxnLst/>
              <a:rect l="l" t="t" r="r" b="b"/>
              <a:pathLst>
                <a:path w="527050" h="690880">
                  <a:moveTo>
                    <a:pt x="203535" y="106817"/>
                  </a:moveTo>
                  <a:lnTo>
                    <a:pt x="156096" y="111190"/>
                  </a:lnTo>
                  <a:lnTo>
                    <a:pt x="112577" y="124760"/>
                  </a:lnTo>
                  <a:lnTo>
                    <a:pt x="74500" y="146905"/>
                  </a:lnTo>
                  <a:lnTo>
                    <a:pt x="43385" y="177006"/>
                  </a:lnTo>
                  <a:lnTo>
                    <a:pt x="20753" y="214441"/>
                  </a:lnTo>
                  <a:lnTo>
                    <a:pt x="8124" y="258590"/>
                  </a:lnTo>
                  <a:lnTo>
                    <a:pt x="1990" y="313152"/>
                  </a:lnTo>
                  <a:lnTo>
                    <a:pt x="0" y="368613"/>
                  </a:lnTo>
                  <a:lnTo>
                    <a:pt x="2481" y="423964"/>
                  </a:lnTo>
                  <a:lnTo>
                    <a:pt x="9763" y="478198"/>
                  </a:lnTo>
                  <a:lnTo>
                    <a:pt x="22351" y="524704"/>
                  </a:lnTo>
                  <a:lnTo>
                    <a:pt x="41762" y="566201"/>
                  </a:lnTo>
                  <a:lnTo>
                    <a:pt x="67309" y="602340"/>
                  </a:lnTo>
                  <a:lnTo>
                    <a:pt x="98307" y="632777"/>
                  </a:lnTo>
                  <a:lnTo>
                    <a:pt x="134071" y="657162"/>
                  </a:lnTo>
                  <a:lnTo>
                    <a:pt x="173916" y="675150"/>
                  </a:lnTo>
                  <a:lnTo>
                    <a:pt x="217157" y="686392"/>
                  </a:lnTo>
                  <a:lnTo>
                    <a:pt x="263107" y="690542"/>
                  </a:lnTo>
                  <a:lnTo>
                    <a:pt x="311083" y="687253"/>
                  </a:lnTo>
                  <a:lnTo>
                    <a:pt x="353022" y="676803"/>
                  </a:lnTo>
                  <a:lnTo>
                    <a:pt x="392570" y="658621"/>
                  </a:lnTo>
                  <a:lnTo>
                    <a:pt x="428779" y="633697"/>
                  </a:lnTo>
                  <a:lnTo>
                    <a:pt x="431527" y="631055"/>
                  </a:lnTo>
                  <a:lnTo>
                    <a:pt x="250440" y="631055"/>
                  </a:lnTo>
                  <a:lnTo>
                    <a:pt x="203381" y="619863"/>
                  </a:lnTo>
                  <a:lnTo>
                    <a:pt x="161204" y="600868"/>
                  </a:lnTo>
                  <a:lnTo>
                    <a:pt x="125115" y="574799"/>
                  </a:lnTo>
                  <a:lnTo>
                    <a:pt x="96319" y="542383"/>
                  </a:lnTo>
                  <a:lnTo>
                    <a:pt x="76021" y="504348"/>
                  </a:lnTo>
                  <a:lnTo>
                    <a:pt x="65427" y="461421"/>
                  </a:lnTo>
                  <a:lnTo>
                    <a:pt x="61904" y="415047"/>
                  </a:lnTo>
                  <a:lnTo>
                    <a:pt x="61401" y="368613"/>
                  </a:lnTo>
                  <a:lnTo>
                    <a:pt x="62630" y="321413"/>
                  </a:lnTo>
                  <a:lnTo>
                    <a:pt x="64322" y="274617"/>
                  </a:lnTo>
                  <a:lnTo>
                    <a:pt x="83842" y="228706"/>
                  </a:lnTo>
                  <a:lnTo>
                    <a:pt x="112481" y="198385"/>
                  </a:lnTo>
                  <a:lnTo>
                    <a:pt x="148684" y="178406"/>
                  </a:lnTo>
                  <a:lnTo>
                    <a:pt x="189459" y="168707"/>
                  </a:lnTo>
                  <a:lnTo>
                    <a:pt x="367945" y="168707"/>
                  </a:lnTo>
                  <a:lnTo>
                    <a:pt x="350745" y="154114"/>
                  </a:lnTo>
                  <a:lnTo>
                    <a:pt x="320559" y="135538"/>
                  </a:lnTo>
                  <a:lnTo>
                    <a:pt x="288174" y="121770"/>
                  </a:lnTo>
                  <a:lnTo>
                    <a:pt x="253374" y="112260"/>
                  </a:lnTo>
                  <a:lnTo>
                    <a:pt x="203535" y="106817"/>
                  </a:lnTo>
                  <a:close/>
                </a:path>
                <a:path w="527050" h="690880">
                  <a:moveTo>
                    <a:pt x="516470" y="501434"/>
                  </a:moveTo>
                  <a:lnTo>
                    <a:pt x="425082" y="501434"/>
                  </a:lnTo>
                  <a:lnTo>
                    <a:pt x="450262" y="503839"/>
                  </a:lnTo>
                  <a:lnTo>
                    <a:pt x="448700" y="509821"/>
                  </a:lnTo>
                  <a:lnTo>
                    <a:pt x="419628" y="557411"/>
                  </a:lnTo>
                  <a:lnTo>
                    <a:pt x="382616" y="590636"/>
                  </a:lnTo>
                  <a:lnTo>
                    <a:pt x="339410" y="615517"/>
                  </a:lnTo>
                  <a:lnTo>
                    <a:pt x="294016" y="629756"/>
                  </a:lnTo>
                  <a:lnTo>
                    <a:pt x="250440" y="631055"/>
                  </a:lnTo>
                  <a:lnTo>
                    <a:pt x="431527" y="631055"/>
                  </a:lnTo>
                  <a:lnTo>
                    <a:pt x="460700" y="603020"/>
                  </a:lnTo>
                  <a:lnTo>
                    <a:pt x="487387" y="567580"/>
                  </a:lnTo>
                  <a:lnTo>
                    <a:pt x="507891" y="528369"/>
                  </a:lnTo>
                  <a:lnTo>
                    <a:pt x="516470" y="501434"/>
                  </a:lnTo>
                  <a:close/>
                </a:path>
                <a:path w="527050" h="690880">
                  <a:moveTo>
                    <a:pt x="184946" y="228643"/>
                  </a:moveTo>
                  <a:lnTo>
                    <a:pt x="143556" y="242697"/>
                  </a:lnTo>
                  <a:lnTo>
                    <a:pt x="127111" y="280230"/>
                  </a:lnTo>
                  <a:lnTo>
                    <a:pt x="125914" y="355103"/>
                  </a:lnTo>
                  <a:lnTo>
                    <a:pt x="126175" y="392530"/>
                  </a:lnTo>
                  <a:lnTo>
                    <a:pt x="134597" y="471495"/>
                  </a:lnTo>
                  <a:lnTo>
                    <a:pt x="151752" y="506533"/>
                  </a:lnTo>
                  <a:lnTo>
                    <a:pt x="178770" y="534468"/>
                  </a:lnTo>
                  <a:lnTo>
                    <a:pt x="215553" y="554754"/>
                  </a:lnTo>
                  <a:lnTo>
                    <a:pt x="254478" y="564933"/>
                  </a:lnTo>
                  <a:lnTo>
                    <a:pt x="292057" y="564287"/>
                  </a:lnTo>
                  <a:lnTo>
                    <a:pt x="327051" y="552069"/>
                  </a:lnTo>
                  <a:lnTo>
                    <a:pt x="358225" y="527537"/>
                  </a:lnTo>
                  <a:lnTo>
                    <a:pt x="379598" y="510469"/>
                  </a:lnTo>
                  <a:lnTo>
                    <a:pt x="395042" y="505046"/>
                  </a:lnTo>
                  <a:lnTo>
                    <a:pt x="269637" y="505046"/>
                  </a:lnTo>
                  <a:lnTo>
                    <a:pt x="244802" y="502150"/>
                  </a:lnTo>
                  <a:lnTo>
                    <a:pt x="219646" y="489434"/>
                  </a:lnTo>
                  <a:lnTo>
                    <a:pt x="200861" y="469235"/>
                  </a:lnTo>
                  <a:lnTo>
                    <a:pt x="189089" y="442478"/>
                  </a:lnTo>
                  <a:lnTo>
                    <a:pt x="184972" y="410088"/>
                  </a:lnTo>
                  <a:lnTo>
                    <a:pt x="184946" y="228643"/>
                  </a:lnTo>
                  <a:close/>
                </a:path>
                <a:path w="527050" h="690880">
                  <a:moveTo>
                    <a:pt x="441197" y="442489"/>
                  </a:moveTo>
                  <a:lnTo>
                    <a:pt x="399137" y="442662"/>
                  </a:lnTo>
                  <a:lnTo>
                    <a:pt x="350720" y="443375"/>
                  </a:lnTo>
                  <a:lnTo>
                    <a:pt x="342731" y="451439"/>
                  </a:lnTo>
                  <a:lnTo>
                    <a:pt x="338197" y="457827"/>
                  </a:lnTo>
                  <a:lnTo>
                    <a:pt x="316641" y="482614"/>
                  </a:lnTo>
                  <a:lnTo>
                    <a:pt x="293685" y="498443"/>
                  </a:lnTo>
                  <a:lnTo>
                    <a:pt x="269637" y="505046"/>
                  </a:lnTo>
                  <a:lnTo>
                    <a:pt x="395042" y="505046"/>
                  </a:lnTo>
                  <a:lnTo>
                    <a:pt x="401705" y="502706"/>
                  </a:lnTo>
                  <a:lnTo>
                    <a:pt x="425082" y="501434"/>
                  </a:lnTo>
                  <a:lnTo>
                    <a:pt x="516470" y="501434"/>
                  </a:lnTo>
                  <a:lnTo>
                    <a:pt x="521266" y="486374"/>
                  </a:lnTo>
                  <a:lnTo>
                    <a:pt x="526564" y="442587"/>
                  </a:lnTo>
                  <a:lnTo>
                    <a:pt x="441197" y="442489"/>
                  </a:lnTo>
                  <a:close/>
                </a:path>
                <a:path w="527050" h="690880">
                  <a:moveTo>
                    <a:pt x="367945" y="168707"/>
                  </a:moveTo>
                  <a:lnTo>
                    <a:pt x="189459" y="168707"/>
                  </a:lnTo>
                  <a:lnTo>
                    <a:pt x="231818" y="169224"/>
                  </a:lnTo>
                  <a:lnTo>
                    <a:pt x="272769" y="179894"/>
                  </a:lnTo>
                  <a:lnTo>
                    <a:pt x="309323" y="200653"/>
                  </a:lnTo>
                  <a:lnTo>
                    <a:pt x="338489" y="231437"/>
                  </a:lnTo>
                  <a:lnTo>
                    <a:pt x="342896" y="237901"/>
                  </a:lnTo>
                  <a:lnTo>
                    <a:pt x="351050" y="245890"/>
                  </a:lnTo>
                  <a:lnTo>
                    <a:pt x="357616" y="246029"/>
                  </a:lnTo>
                  <a:lnTo>
                    <a:pt x="441158" y="246782"/>
                  </a:lnTo>
                  <a:lnTo>
                    <a:pt x="524405" y="246677"/>
                  </a:lnTo>
                  <a:lnTo>
                    <a:pt x="522506" y="204050"/>
                  </a:lnTo>
                  <a:lnTo>
                    <a:pt x="519785" y="194823"/>
                  </a:lnTo>
                  <a:lnTo>
                    <a:pt x="456752" y="194823"/>
                  </a:lnTo>
                  <a:lnTo>
                    <a:pt x="433298" y="191668"/>
                  </a:lnTo>
                  <a:lnTo>
                    <a:pt x="411441" y="189535"/>
                  </a:lnTo>
                  <a:lnTo>
                    <a:pt x="392790" y="185852"/>
                  </a:lnTo>
                  <a:lnTo>
                    <a:pt x="378952" y="178046"/>
                  </a:lnTo>
                  <a:lnTo>
                    <a:pt x="367945" y="168707"/>
                  </a:lnTo>
                  <a:close/>
                </a:path>
                <a:path w="527050" h="690880">
                  <a:moveTo>
                    <a:pt x="408850" y="42018"/>
                  </a:moveTo>
                  <a:lnTo>
                    <a:pt x="222970" y="42018"/>
                  </a:lnTo>
                  <a:lnTo>
                    <a:pt x="269686" y="47414"/>
                  </a:lnTo>
                  <a:lnTo>
                    <a:pt x="315972" y="60470"/>
                  </a:lnTo>
                  <a:lnTo>
                    <a:pt x="360100" y="80796"/>
                  </a:lnTo>
                  <a:lnTo>
                    <a:pt x="398335" y="108763"/>
                  </a:lnTo>
                  <a:lnTo>
                    <a:pt x="430583" y="146171"/>
                  </a:lnTo>
                  <a:lnTo>
                    <a:pt x="456752" y="194823"/>
                  </a:lnTo>
                  <a:lnTo>
                    <a:pt x="519785" y="194823"/>
                  </a:lnTo>
                  <a:lnTo>
                    <a:pt x="509927" y="161397"/>
                  </a:lnTo>
                  <a:lnTo>
                    <a:pt x="488099" y="120438"/>
                  </a:lnTo>
                  <a:lnTo>
                    <a:pt x="458456" y="82894"/>
                  </a:lnTo>
                  <a:lnTo>
                    <a:pt x="422429" y="50485"/>
                  </a:lnTo>
                  <a:lnTo>
                    <a:pt x="408850" y="42018"/>
                  </a:lnTo>
                  <a:close/>
                </a:path>
                <a:path w="527050" h="690880">
                  <a:moveTo>
                    <a:pt x="285564" y="0"/>
                  </a:moveTo>
                  <a:lnTo>
                    <a:pt x="233553" y="1628"/>
                  </a:lnTo>
                  <a:lnTo>
                    <a:pt x="186253" y="11970"/>
                  </a:lnTo>
                  <a:lnTo>
                    <a:pt x="148995" y="30155"/>
                  </a:lnTo>
                  <a:lnTo>
                    <a:pt x="127111" y="55313"/>
                  </a:lnTo>
                  <a:lnTo>
                    <a:pt x="175540" y="44559"/>
                  </a:lnTo>
                  <a:lnTo>
                    <a:pt x="222970" y="42018"/>
                  </a:lnTo>
                  <a:lnTo>
                    <a:pt x="408850" y="42018"/>
                  </a:lnTo>
                  <a:lnTo>
                    <a:pt x="381450" y="24932"/>
                  </a:lnTo>
                  <a:lnTo>
                    <a:pt x="336953" y="7955"/>
                  </a:lnTo>
                  <a:lnTo>
                    <a:pt x="285564" y="0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0" name="object 6">
              <a:extLst>
                <a:ext uri="{FF2B5EF4-FFF2-40B4-BE49-F238E27FC236}">
                  <a16:creationId xmlns:a16="http://schemas.microsoft.com/office/drawing/2014/main" id="{DFF5296E-E0A7-41FA-9D2F-BE26C68A6895}"/>
                </a:ext>
              </a:extLst>
            </p:cNvPr>
            <p:cNvSpPr/>
            <p:nvPr userDrawn="1"/>
          </p:nvSpPr>
          <p:spPr>
            <a:xfrm>
              <a:off x="5182047" y="2331718"/>
              <a:ext cx="502920" cy="850265"/>
            </a:xfrm>
            <a:custGeom>
              <a:avLst/>
              <a:gdLst/>
              <a:ahLst/>
              <a:cxnLst/>
              <a:rect l="l" t="t" r="r" b="b"/>
              <a:pathLst>
                <a:path w="502920" h="850264">
                  <a:moveTo>
                    <a:pt x="240229" y="0"/>
                  </a:moveTo>
                  <a:lnTo>
                    <a:pt x="209588" y="4345"/>
                  </a:lnTo>
                  <a:lnTo>
                    <a:pt x="182790" y="18903"/>
                  </a:lnTo>
                  <a:lnTo>
                    <a:pt x="159197" y="45707"/>
                  </a:lnTo>
                  <a:lnTo>
                    <a:pt x="132275" y="84666"/>
                  </a:lnTo>
                  <a:lnTo>
                    <a:pt x="103451" y="122458"/>
                  </a:lnTo>
                  <a:lnTo>
                    <a:pt x="72654" y="158523"/>
                  </a:lnTo>
                  <a:lnTo>
                    <a:pt x="39817" y="192303"/>
                  </a:lnTo>
                  <a:lnTo>
                    <a:pt x="9929" y="235211"/>
                  </a:lnTo>
                  <a:lnTo>
                    <a:pt x="0" y="280870"/>
                  </a:lnTo>
                  <a:lnTo>
                    <a:pt x="141" y="316090"/>
                  </a:lnTo>
                  <a:lnTo>
                    <a:pt x="266" y="336402"/>
                  </a:lnTo>
                  <a:lnTo>
                    <a:pt x="663" y="377533"/>
                  </a:lnTo>
                  <a:lnTo>
                    <a:pt x="94618" y="377533"/>
                  </a:lnTo>
                  <a:lnTo>
                    <a:pt x="94392" y="433398"/>
                  </a:lnTo>
                  <a:lnTo>
                    <a:pt x="94068" y="484133"/>
                  </a:lnTo>
                  <a:lnTo>
                    <a:pt x="94050" y="543018"/>
                  </a:lnTo>
                  <a:lnTo>
                    <a:pt x="94910" y="597268"/>
                  </a:lnTo>
                  <a:lnTo>
                    <a:pt x="100235" y="642993"/>
                  </a:lnTo>
                  <a:lnTo>
                    <a:pt x="113120" y="685468"/>
                  </a:lnTo>
                  <a:lnTo>
                    <a:pt x="132722" y="724194"/>
                  </a:lnTo>
                  <a:lnTo>
                    <a:pt x="158199" y="758675"/>
                  </a:lnTo>
                  <a:lnTo>
                    <a:pt x="188705" y="788410"/>
                  </a:lnTo>
                  <a:lnTo>
                    <a:pt x="223399" y="812903"/>
                  </a:lnTo>
                  <a:lnTo>
                    <a:pt x="261436" y="831654"/>
                  </a:lnTo>
                  <a:lnTo>
                    <a:pt x="301974" y="844166"/>
                  </a:lnTo>
                  <a:lnTo>
                    <a:pt x="344170" y="849941"/>
                  </a:lnTo>
                  <a:lnTo>
                    <a:pt x="387179" y="848479"/>
                  </a:lnTo>
                  <a:lnTo>
                    <a:pt x="430158" y="839283"/>
                  </a:lnTo>
                  <a:lnTo>
                    <a:pt x="472265" y="821855"/>
                  </a:lnTo>
                  <a:lnTo>
                    <a:pt x="493276" y="805344"/>
                  </a:lnTo>
                  <a:lnTo>
                    <a:pt x="414932" y="805344"/>
                  </a:lnTo>
                  <a:lnTo>
                    <a:pt x="388496" y="805091"/>
                  </a:lnTo>
                  <a:lnTo>
                    <a:pt x="340469" y="798068"/>
                  </a:lnTo>
                  <a:lnTo>
                    <a:pt x="295227" y="783806"/>
                  </a:lnTo>
                  <a:lnTo>
                    <a:pt x="254022" y="762552"/>
                  </a:lnTo>
                  <a:lnTo>
                    <a:pt x="218106" y="734557"/>
                  </a:lnTo>
                  <a:lnTo>
                    <a:pt x="188731" y="700068"/>
                  </a:lnTo>
                  <a:lnTo>
                    <a:pt x="167150" y="659335"/>
                  </a:lnTo>
                  <a:lnTo>
                    <a:pt x="154615" y="612607"/>
                  </a:lnTo>
                  <a:lnTo>
                    <a:pt x="152377" y="560133"/>
                  </a:lnTo>
                  <a:lnTo>
                    <a:pt x="154322" y="512070"/>
                  </a:lnTo>
                  <a:lnTo>
                    <a:pt x="154581" y="484133"/>
                  </a:lnTo>
                  <a:lnTo>
                    <a:pt x="154680" y="453617"/>
                  </a:lnTo>
                  <a:lnTo>
                    <a:pt x="154335" y="414961"/>
                  </a:lnTo>
                  <a:lnTo>
                    <a:pt x="153626" y="365612"/>
                  </a:lnTo>
                  <a:lnTo>
                    <a:pt x="153254" y="315531"/>
                  </a:lnTo>
                  <a:lnTo>
                    <a:pt x="56327" y="315531"/>
                  </a:lnTo>
                  <a:lnTo>
                    <a:pt x="58137" y="299384"/>
                  </a:lnTo>
                  <a:lnTo>
                    <a:pt x="59307" y="284207"/>
                  </a:lnTo>
                  <a:lnTo>
                    <a:pt x="94850" y="223336"/>
                  </a:lnTo>
                  <a:lnTo>
                    <a:pt x="124024" y="186641"/>
                  </a:lnTo>
                  <a:lnTo>
                    <a:pt x="217643" y="71551"/>
                  </a:lnTo>
                  <a:lnTo>
                    <a:pt x="275351" y="71551"/>
                  </a:lnTo>
                  <a:lnTo>
                    <a:pt x="275351" y="3835"/>
                  </a:lnTo>
                  <a:lnTo>
                    <a:pt x="240229" y="0"/>
                  </a:lnTo>
                  <a:close/>
                </a:path>
                <a:path w="502920" h="850264">
                  <a:moveTo>
                    <a:pt x="502389" y="797509"/>
                  </a:moveTo>
                  <a:lnTo>
                    <a:pt x="471195" y="800363"/>
                  </a:lnTo>
                  <a:lnTo>
                    <a:pt x="442271" y="803372"/>
                  </a:lnTo>
                  <a:lnTo>
                    <a:pt x="414932" y="805344"/>
                  </a:lnTo>
                  <a:lnTo>
                    <a:pt x="493276" y="805344"/>
                  </a:lnTo>
                  <a:lnTo>
                    <a:pt x="502389" y="797509"/>
                  </a:lnTo>
                  <a:close/>
                </a:path>
                <a:path w="502920" h="850264">
                  <a:moveTo>
                    <a:pt x="275351" y="71551"/>
                  </a:moveTo>
                  <a:lnTo>
                    <a:pt x="217643" y="71551"/>
                  </a:lnTo>
                  <a:lnTo>
                    <a:pt x="217643" y="248335"/>
                  </a:lnTo>
                  <a:lnTo>
                    <a:pt x="372506" y="248335"/>
                  </a:lnTo>
                  <a:lnTo>
                    <a:pt x="372506" y="316090"/>
                  </a:lnTo>
                  <a:lnTo>
                    <a:pt x="219446" y="316090"/>
                  </a:lnTo>
                  <a:lnTo>
                    <a:pt x="218809" y="328552"/>
                  </a:lnTo>
                  <a:lnTo>
                    <a:pt x="218381" y="336402"/>
                  </a:lnTo>
                  <a:lnTo>
                    <a:pt x="217962" y="345788"/>
                  </a:lnTo>
                  <a:lnTo>
                    <a:pt x="217782" y="354952"/>
                  </a:lnTo>
                  <a:lnTo>
                    <a:pt x="217917" y="404281"/>
                  </a:lnTo>
                  <a:lnTo>
                    <a:pt x="218083" y="430544"/>
                  </a:lnTo>
                  <a:lnTo>
                    <a:pt x="218209" y="502940"/>
                  </a:lnTo>
                  <a:lnTo>
                    <a:pt x="217350" y="552234"/>
                  </a:lnTo>
                  <a:lnTo>
                    <a:pt x="220815" y="605022"/>
                  </a:lnTo>
                  <a:lnTo>
                    <a:pt x="233988" y="647338"/>
                  </a:lnTo>
                  <a:lnTo>
                    <a:pt x="255858" y="680312"/>
                  </a:lnTo>
                  <a:lnTo>
                    <a:pt x="285413" y="705071"/>
                  </a:lnTo>
                  <a:lnTo>
                    <a:pt x="321640" y="722746"/>
                  </a:lnTo>
                  <a:lnTo>
                    <a:pt x="363527" y="734466"/>
                  </a:lnTo>
                  <a:lnTo>
                    <a:pt x="401697" y="738095"/>
                  </a:lnTo>
                  <a:lnTo>
                    <a:pt x="421117" y="738009"/>
                  </a:lnTo>
                  <a:lnTo>
                    <a:pt x="440477" y="737666"/>
                  </a:lnTo>
                  <a:lnTo>
                    <a:pt x="474919" y="735938"/>
                  </a:lnTo>
                  <a:lnTo>
                    <a:pt x="492307" y="728435"/>
                  </a:lnTo>
                  <a:lnTo>
                    <a:pt x="497096" y="710201"/>
                  </a:lnTo>
                  <a:lnTo>
                    <a:pt x="493839" y="677265"/>
                  </a:lnTo>
                  <a:lnTo>
                    <a:pt x="434241" y="677265"/>
                  </a:lnTo>
                  <a:lnTo>
                    <a:pt x="405665" y="677196"/>
                  </a:lnTo>
                  <a:lnTo>
                    <a:pt x="340364" y="666163"/>
                  </a:lnTo>
                  <a:lnTo>
                    <a:pt x="287221" y="620607"/>
                  </a:lnTo>
                  <a:lnTo>
                    <a:pt x="276387" y="536984"/>
                  </a:lnTo>
                  <a:lnTo>
                    <a:pt x="276220" y="484133"/>
                  </a:lnTo>
                  <a:lnTo>
                    <a:pt x="276726" y="430544"/>
                  </a:lnTo>
                  <a:lnTo>
                    <a:pt x="277079" y="375907"/>
                  </a:lnTo>
                  <a:lnTo>
                    <a:pt x="430393" y="375907"/>
                  </a:lnTo>
                  <a:lnTo>
                    <a:pt x="430393" y="188709"/>
                  </a:lnTo>
                  <a:lnTo>
                    <a:pt x="275351" y="188709"/>
                  </a:lnTo>
                  <a:lnTo>
                    <a:pt x="275351" y="71551"/>
                  </a:lnTo>
                  <a:close/>
                </a:path>
                <a:path w="502920" h="850264">
                  <a:moveTo>
                    <a:pt x="493741" y="676275"/>
                  </a:moveTo>
                  <a:lnTo>
                    <a:pt x="434241" y="677265"/>
                  </a:lnTo>
                  <a:lnTo>
                    <a:pt x="493839" y="677265"/>
                  </a:lnTo>
                  <a:lnTo>
                    <a:pt x="493741" y="676275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367922180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44DBE7-1C0F-4B57-9222-9557DD6B2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solidFill>
                  <a:srgbClr val="00ABC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4991ED1-F409-41C5-AB6F-F93CFBC8CEB1}" type="datetime1">
              <a:rPr lang="en-US" smtClean="0"/>
              <a:t>10/25/2018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95CE88-9CEE-4D3E-963C-6406B53A5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solidFill>
                  <a:srgbClr val="00ABC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4C3076-161C-4FDE-ADAA-D248F6BC5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7626" y="190502"/>
            <a:ext cx="390525" cy="365125"/>
          </a:xfrm>
          <a:noFill/>
        </p:spPr>
        <p:txBody>
          <a:bodyPr/>
          <a:lstStyle>
            <a:lvl1pPr>
              <a:defRPr sz="800">
                <a:solidFill>
                  <a:srgbClr val="00ABC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BC4211-562F-4855-9E38-22B642D483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D676F8D-78D6-4B34-8E33-5BBAA412F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8967" y="736860"/>
            <a:ext cx="10547240" cy="560794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6A69BB77-8E1B-4B16-8A46-51011AAD89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8967" y="1541721"/>
            <a:ext cx="10547240" cy="452947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30E8A4-73E9-49C0-A41A-AE9A62C720F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2630" y="6331252"/>
            <a:ext cx="921071" cy="3029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B4210B-CF75-48F2-A8F3-819A10186F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30" y="6331252"/>
            <a:ext cx="921070" cy="30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675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orient="horz" pos="4152">
          <p15:clr>
            <a:srgbClr val="FBAE40"/>
          </p15:clr>
        </p15:guide>
        <p15:guide id="3" pos="6864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44DBE7-1C0F-4B57-9222-9557DD6B2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B179A3D-F100-4BB0-9429-935FE9F6BC9C}" type="datetime1">
              <a:rPr lang="en-US" smtClean="0"/>
              <a:t>10/25/2018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95CE88-9CEE-4D3E-963C-6406B53A5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4C3076-161C-4FDE-ADAA-D248F6BC5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7626" y="190502"/>
            <a:ext cx="390525" cy="365125"/>
          </a:xfrm>
          <a:noFill/>
        </p:spPr>
        <p:txBody>
          <a:bodyPr/>
          <a:lstStyle>
            <a:lvl1pPr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BC4211-562F-4855-9E38-22B642D483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D676F8D-78D6-4B34-8E33-5BBAA412F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8967" y="736860"/>
            <a:ext cx="10547240" cy="560794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6A69BB77-8E1B-4B16-8A46-51011AAD89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8967" y="1541721"/>
            <a:ext cx="10547240" cy="452947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F425909-9856-4E35-9E87-498519BB0844}"/>
              </a:ext>
            </a:extLst>
          </p:cNvPr>
          <p:cNvGrpSpPr/>
          <p:nvPr/>
        </p:nvGrpSpPr>
        <p:grpSpPr>
          <a:xfrm>
            <a:off x="10904283" y="6347010"/>
            <a:ext cx="925768" cy="281729"/>
            <a:chOff x="4510999" y="2331718"/>
            <a:chExt cx="3125078" cy="1035448"/>
          </a:xfrm>
        </p:grpSpPr>
        <p:sp>
          <p:nvSpPr>
            <p:cNvPr id="36" name="object 2">
              <a:extLst>
                <a:ext uri="{FF2B5EF4-FFF2-40B4-BE49-F238E27FC236}">
                  <a16:creationId xmlns:a16="http://schemas.microsoft.com/office/drawing/2014/main" id="{836A13EB-D87D-4395-8631-585C96739260}"/>
                </a:ext>
              </a:extLst>
            </p:cNvPr>
            <p:cNvSpPr/>
            <p:nvPr userDrawn="1"/>
          </p:nvSpPr>
          <p:spPr>
            <a:xfrm>
              <a:off x="5796399" y="2488961"/>
              <a:ext cx="528955" cy="878205"/>
            </a:xfrm>
            <a:custGeom>
              <a:avLst/>
              <a:gdLst/>
              <a:ahLst/>
              <a:cxnLst/>
              <a:rect l="l" t="t" r="r" b="b"/>
              <a:pathLst>
                <a:path w="528954" h="878204">
                  <a:moveTo>
                    <a:pt x="211715" y="108345"/>
                  </a:moveTo>
                  <a:lnTo>
                    <a:pt x="160156" y="113638"/>
                  </a:lnTo>
                  <a:lnTo>
                    <a:pt x="107784" y="129833"/>
                  </a:lnTo>
                  <a:lnTo>
                    <a:pt x="65466" y="153816"/>
                  </a:lnTo>
                  <a:lnTo>
                    <a:pt x="34810" y="185454"/>
                  </a:lnTo>
                  <a:lnTo>
                    <a:pt x="14535" y="223713"/>
                  </a:lnTo>
                  <a:lnTo>
                    <a:pt x="3359" y="267560"/>
                  </a:lnTo>
                  <a:lnTo>
                    <a:pt x="0" y="315964"/>
                  </a:lnTo>
                  <a:lnTo>
                    <a:pt x="127" y="877749"/>
                  </a:lnTo>
                  <a:lnTo>
                    <a:pt x="184480" y="877749"/>
                  </a:lnTo>
                  <a:lnTo>
                    <a:pt x="184480" y="820218"/>
                  </a:lnTo>
                  <a:lnTo>
                    <a:pt x="60134" y="820218"/>
                  </a:lnTo>
                  <a:lnTo>
                    <a:pt x="59321" y="812610"/>
                  </a:lnTo>
                  <a:lnTo>
                    <a:pt x="58445" y="808102"/>
                  </a:lnTo>
                  <a:lnTo>
                    <a:pt x="58470" y="299975"/>
                  </a:lnTo>
                  <a:lnTo>
                    <a:pt x="58735" y="293266"/>
                  </a:lnTo>
                  <a:lnTo>
                    <a:pt x="80914" y="229880"/>
                  </a:lnTo>
                  <a:lnTo>
                    <a:pt x="111456" y="197268"/>
                  </a:lnTo>
                  <a:lnTo>
                    <a:pt x="151526" y="176547"/>
                  </a:lnTo>
                  <a:lnTo>
                    <a:pt x="198987" y="168809"/>
                  </a:lnTo>
                  <a:lnTo>
                    <a:pt x="363419" y="168809"/>
                  </a:lnTo>
                  <a:lnTo>
                    <a:pt x="357352" y="162586"/>
                  </a:lnTo>
                  <a:lnTo>
                    <a:pt x="310729" y="132348"/>
                  </a:lnTo>
                  <a:lnTo>
                    <a:pt x="262045" y="114424"/>
                  </a:lnTo>
                  <a:lnTo>
                    <a:pt x="211715" y="108345"/>
                  </a:lnTo>
                  <a:close/>
                </a:path>
                <a:path w="528954" h="878204">
                  <a:moveTo>
                    <a:pt x="124396" y="587985"/>
                  </a:moveTo>
                  <a:lnTo>
                    <a:pt x="124396" y="820218"/>
                  </a:lnTo>
                  <a:lnTo>
                    <a:pt x="184480" y="820218"/>
                  </a:lnTo>
                  <a:lnTo>
                    <a:pt x="184480" y="676492"/>
                  </a:lnTo>
                  <a:lnTo>
                    <a:pt x="191554" y="676492"/>
                  </a:lnTo>
                  <a:lnTo>
                    <a:pt x="194043" y="675806"/>
                  </a:lnTo>
                  <a:lnTo>
                    <a:pt x="356461" y="675806"/>
                  </a:lnTo>
                  <a:lnTo>
                    <a:pt x="362050" y="674131"/>
                  </a:lnTo>
                  <a:lnTo>
                    <a:pt x="401443" y="654530"/>
                  </a:lnTo>
                  <a:lnTo>
                    <a:pt x="433255" y="631286"/>
                  </a:lnTo>
                  <a:lnTo>
                    <a:pt x="274612" y="631286"/>
                  </a:lnTo>
                  <a:lnTo>
                    <a:pt x="230492" y="627825"/>
                  </a:lnTo>
                  <a:lnTo>
                    <a:pt x="203954" y="620602"/>
                  </a:lnTo>
                  <a:lnTo>
                    <a:pt x="177753" y="610549"/>
                  </a:lnTo>
                  <a:lnTo>
                    <a:pt x="151398" y="599174"/>
                  </a:lnTo>
                  <a:lnTo>
                    <a:pt x="124396" y="587985"/>
                  </a:lnTo>
                  <a:close/>
                </a:path>
                <a:path w="528954" h="878204">
                  <a:moveTo>
                    <a:pt x="356461" y="675806"/>
                  </a:moveTo>
                  <a:lnTo>
                    <a:pt x="194043" y="675806"/>
                  </a:lnTo>
                  <a:lnTo>
                    <a:pt x="195935" y="676593"/>
                  </a:lnTo>
                  <a:lnTo>
                    <a:pt x="236241" y="688233"/>
                  </a:lnTo>
                  <a:lnTo>
                    <a:pt x="278197" y="691415"/>
                  </a:lnTo>
                  <a:lnTo>
                    <a:pt x="320551" y="686570"/>
                  </a:lnTo>
                  <a:lnTo>
                    <a:pt x="356461" y="675806"/>
                  </a:lnTo>
                  <a:close/>
                </a:path>
                <a:path w="528954" h="878204">
                  <a:moveTo>
                    <a:pt x="413171" y="47088"/>
                  </a:moveTo>
                  <a:lnTo>
                    <a:pt x="198694" y="47088"/>
                  </a:lnTo>
                  <a:lnTo>
                    <a:pt x="235515" y="47167"/>
                  </a:lnTo>
                  <a:lnTo>
                    <a:pt x="271221" y="50585"/>
                  </a:lnTo>
                  <a:lnTo>
                    <a:pt x="318964" y="62897"/>
                  </a:lnTo>
                  <a:lnTo>
                    <a:pt x="362227" y="83283"/>
                  </a:lnTo>
                  <a:lnTo>
                    <a:pt x="399812" y="111136"/>
                  </a:lnTo>
                  <a:lnTo>
                    <a:pt x="430521" y="145848"/>
                  </a:lnTo>
                  <a:lnTo>
                    <a:pt x="453157" y="186812"/>
                  </a:lnTo>
                  <a:lnTo>
                    <a:pt x="466521" y="233420"/>
                  </a:lnTo>
                  <a:lnTo>
                    <a:pt x="469417" y="285065"/>
                  </a:lnTo>
                  <a:lnTo>
                    <a:pt x="468597" y="315964"/>
                  </a:lnTo>
                  <a:lnTo>
                    <a:pt x="468510" y="346616"/>
                  </a:lnTo>
                  <a:lnTo>
                    <a:pt x="468616" y="368375"/>
                  </a:lnTo>
                  <a:lnTo>
                    <a:pt x="468760" y="389155"/>
                  </a:lnTo>
                  <a:lnTo>
                    <a:pt x="468767" y="400395"/>
                  </a:lnTo>
                  <a:lnTo>
                    <a:pt x="461582" y="479147"/>
                  </a:lnTo>
                  <a:lnTo>
                    <a:pt x="445878" y="519844"/>
                  </a:lnTo>
                  <a:lnTo>
                    <a:pt x="422337" y="555803"/>
                  </a:lnTo>
                  <a:lnTo>
                    <a:pt x="392199" y="585976"/>
                  </a:lnTo>
                  <a:lnTo>
                    <a:pt x="356706" y="609313"/>
                  </a:lnTo>
                  <a:lnTo>
                    <a:pt x="317097" y="624766"/>
                  </a:lnTo>
                  <a:lnTo>
                    <a:pt x="274612" y="631286"/>
                  </a:lnTo>
                  <a:lnTo>
                    <a:pt x="433255" y="631286"/>
                  </a:lnTo>
                  <a:lnTo>
                    <a:pt x="468903" y="595574"/>
                  </a:lnTo>
                  <a:lnTo>
                    <a:pt x="494466" y="557083"/>
                  </a:lnTo>
                  <a:lnTo>
                    <a:pt x="512915" y="513160"/>
                  </a:lnTo>
                  <a:lnTo>
                    <a:pt x="522998" y="464237"/>
                  </a:lnTo>
                  <a:lnTo>
                    <a:pt x="527242" y="411006"/>
                  </a:lnTo>
                  <a:lnTo>
                    <a:pt x="528863" y="360417"/>
                  </a:lnTo>
                  <a:lnTo>
                    <a:pt x="528743" y="325975"/>
                  </a:lnTo>
                  <a:lnTo>
                    <a:pt x="526592" y="250343"/>
                  </a:lnTo>
                  <a:lnTo>
                    <a:pt x="520478" y="204854"/>
                  </a:lnTo>
                  <a:lnTo>
                    <a:pt x="507303" y="162750"/>
                  </a:lnTo>
                  <a:lnTo>
                    <a:pt x="487822" y="124474"/>
                  </a:lnTo>
                  <a:lnTo>
                    <a:pt x="462787" y="90469"/>
                  </a:lnTo>
                  <a:lnTo>
                    <a:pt x="432951" y="61177"/>
                  </a:lnTo>
                  <a:lnTo>
                    <a:pt x="413171" y="47088"/>
                  </a:lnTo>
                  <a:close/>
                </a:path>
                <a:path w="528954" h="878204">
                  <a:moveTo>
                    <a:pt x="184480" y="228906"/>
                  </a:moveTo>
                  <a:lnTo>
                    <a:pt x="142120" y="244376"/>
                  </a:lnTo>
                  <a:lnTo>
                    <a:pt x="125603" y="280430"/>
                  </a:lnTo>
                  <a:lnTo>
                    <a:pt x="125063" y="322441"/>
                  </a:lnTo>
                  <a:lnTo>
                    <a:pt x="124815" y="368375"/>
                  </a:lnTo>
                  <a:lnTo>
                    <a:pt x="125076" y="400395"/>
                  </a:lnTo>
                  <a:lnTo>
                    <a:pt x="126517" y="440310"/>
                  </a:lnTo>
                  <a:lnTo>
                    <a:pt x="135822" y="481060"/>
                  </a:lnTo>
                  <a:lnTo>
                    <a:pt x="157343" y="516190"/>
                  </a:lnTo>
                  <a:lnTo>
                    <a:pt x="188369" y="543539"/>
                  </a:lnTo>
                  <a:lnTo>
                    <a:pt x="226190" y="560948"/>
                  </a:lnTo>
                  <a:lnTo>
                    <a:pt x="268097" y="566256"/>
                  </a:lnTo>
                  <a:lnTo>
                    <a:pt x="310110" y="558303"/>
                  </a:lnTo>
                  <a:lnTo>
                    <a:pt x="346499" y="538835"/>
                  </a:lnTo>
                  <a:lnTo>
                    <a:pt x="375187" y="509888"/>
                  </a:lnTo>
                  <a:lnTo>
                    <a:pt x="377303" y="505816"/>
                  </a:lnTo>
                  <a:lnTo>
                    <a:pt x="264337" y="505816"/>
                  </a:lnTo>
                  <a:lnTo>
                    <a:pt x="233874" y="500059"/>
                  </a:lnTo>
                  <a:lnTo>
                    <a:pt x="208908" y="483539"/>
                  </a:lnTo>
                  <a:lnTo>
                    <a:pt x="191782" y="458330"/>
                  </a:lnTo>
                  <a:lnTo>
                    <a:pt x="184835" y="426505"/>
                  </a:lnTo>
                  <a:lnTo>
                    <a:pt x="184335" y="400395"/>
                  </a:lnTo>
                  <a:lnTo>
                    <a:pt x="184451" y="315964"/>
                  </a:lnTo>
                  <a:lnTo>
                    <a:pt x="184480" y="228906"/>
                  </a:lnTo>
                  <a:close/>
                </a:path>
                <a:path w="528954" h="878204">
                  <a:moveTo>
                    <a:pt x="363419" y="168809"/>
                  </a:moveTo>
                  <a:lnTo>
                    <a:pt x="198987" y="168809"/>
                  </a:lnTo>
                  <a:lnTo>
                    <a:pt x="251701" y="175147"/>
                  </a:lnTo>
                  <a:lnTo>
                    <a:pt x="293498" y="190965"/>
                  </a:lnTo>
                  <a:lnTo>
                    <a:pt x="337969" y="248206"/>
                  </a:lnTo>
                  <a:lnTo>
                    <a:pt x="343090" y="292799"/>
                  </a:lnTo>
                  <a:lnTo>
                    <a:pt x="343288" y="392340"/>
                  </a:lnTo>
                  <a:lnTo>
                    <a:pt x="342785" y="425502"/>
                  </a:lnTo>
                  <a:lnTo>
                    <a:pt x="336159" y="457450"/>
                  </a:lnTo>
                  <a:lnTo>
                    <a:pt x="319425" y="482785"/>
                  </a:lnTo>
                  <a:lnTo>
                    <a:pt x="294760" y="499557"/>
                  </a:lnTo>
                  <a:lnTo>
                    <a:pt x="264337" y="505816"/>
                  </a:lnTo>
                  <a:lnTo>
                    <a:pt x="377303" y="505816"/>
                  </a:lnTo>
                  <a:lnTo>
                    <a:pt x="394102" y="473497"/>
                  </a:lnTo>
                  <a:lnTo>
                    <a:pt x="401167" y="431699"/>
                  </a:lnTo>
                  <a:lnTo>
                    <a:pt x="401281" y="411006"/>
                  </a:lnTo>
                  <a:lnTo>
                    <a:pt x="401370" y="261532"/>
                  </a:lnTo>
                  <a:lnTo>
                    <a:pt x="398747" y="232558"/>
                  </a:lnTo>
                  <a:lnTo>
                    <a:pt x="390534" y="205996"/>
                  </a:lnTo>
                  <a:lnTo>
                    <a:pt x="376735" y="182467"/>
                  </a:lnTo>
                  <a:lnTo>
                    <a:pt x="363419" y="168809"/>
                  </a:lnTo>
                  <a:close/>
                </a:path>
                <a:path w="528954" h="878204">
                  <a:moveTo>
                    <a:pt x="280669" y="0"/>
                  </a:moveTo>
                  <a:lnTo>
                    <a:pt x="238129" y="916"/>
                  </a:lnTo>
                  <a:lnTo>
                    <a:pt x="195308" y="9201"/>
                  </a:lnTo>
                  <a:lnTo>
                    <a:pt x="152958" y="25299"/>
                  </a:lnTo>
                  <a:lnTo>
                    <a:pt x="129446" y="42267"/>
                  </a:lnTo>
                  <a:lnTo>
                    <a:pt x="120586" y="49315"/>
                  </a:lnTo>
                  <a:lnTo>
                    <a:pt x="160478" y="48440"/>
                  </a:lnTo>
                  <a:lnTo>
                    <a:pt x="198694" y="47088"/>
                  </a:lnTo>
                  <a:lnTo>
                    <a:pt x="413171" y="47088"/>
                  </a:lnTo>
                  <a:lnTo>
                    <a:pt x="399068" y="37042"/>
                  </a:lnTo>
                  <a:lnTo>
                    <a:pt x="361892" y="18505"/>
                  </a:lnTo>
                  <a:lnTo>
                    <a:pt x="322174" y="6010"/>
                  </a:lnTo>
                  <a:lnTo>
                    <a:pt x="280669" y="0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7" name="object 3">
              <a:extLst>
                <a:ext uri="{FF2B5EF4-FFF2-40B4-BE49-F238E27FC236}">
                  <a16:creationId xmlns:a16="http://schemas.microsoft.com/office/drawing/2014/main" id="{12A23F75-E7A7-44EF-B597-46661DA4A749}"/>
                </a:ext>
              </a:extLst>
            </p:cNvPr>
            <p:cNvSpPr/>
            <p:nvPr userDrawn="1"/>
          </p:nvSpPr>
          <p:spPr>
            <a:xfrm>
              <a:off x="4510999" y="2490091"/>
              <a:ext cx="575945" cy="690880"/>
            </a:xfrm>
            <a:custGeom>
              <a:avLst/>
              <a:gdLst/>
              <a:ahLst/>
              <a:cxnLst/>
              <a:rect l="l" t="t" r="r" b="b"/>
              <a:pathLst>
                <a:path w="575945" h="690880">
                  <a:moveTo>
                    <a:pt x="196673" y="253194"/>
                  </a:moveTo>
                  <a:lnTo>
                    <a:pt x="152510" y="257265"/>
                  </a:lnTo>
                  <a:lnTo>
                    <a:pt x="112791" y="269470"/>
                  </a:lnTo>
                  <a:lnTo>
                    <a:pt x="78090" y="288826"/>
                  </a:lnTo>
                  <a:lnTo>
                    <a:pt x="48983" y="314349"/>
                  </a:lnTo>
                  <a:lnTo>
                    <a:pt x="26045" y="345056"/>
                  </a:lnTo>
                  <a:lnTo>
                    <a:pt x="9852" y="379964"/>
                  </a:lnTo>
                  <a:lnTo>
                    <a:pt x="978" y="418090"/>
                  </a:lnTo>
                  <a:lnTo>
                    <a:pt x="0" y="458451"/>
                  </a:lnTo>
                  <a:lnTo>
                    <a:pt x="7491" y="500062"/>
                  </a:lnTo>
                  <a:lnTo>
                    <a:pt x="24029" y="541941"/>
                  </a:lnTo>
                  <a:lnTo>
                    <a:pt x="49907" y="583494"/>
                  </a:lnTo>
                  <a:lnTo>
                    <a:pt x="81393" y="618670"/>
                  </a:lnTo>
                  <a:lnTo>
                    <a:pt x="117522" y="647222"/>
                  </a:lnTo>
                  <a:lnTo>
                    <a:pt x="157329" y="668897"/>
                  </a:lnTo>
                  <a:lnTo>
                    <a:pt x="199851" y="683448"/>
                  </a:lnTo>
                  <a:lnTo>
                    <a:pt x="244123" y="690623"/>
                  </a:lnTo>
                  <a:lnTo>
                    <a:pt x="289182" y="690172"/>
                  </a:lnTo>
                  <a:lnTo>
                    <a:pt x="334062" y="681846"/>
                  </a:lnTo>
                  <a:lnTo>
                    <a:pt x="377800" y="665395"/>
                  </a:lnTo>
                  <a:lnTo>
                    <a:pt x="419431" y="640569"/>
                  </a:lnTo>
                  <a:lnTo>
                    <a:pt x="433337" y="632429"/>
                  </a:lnTo>
                  <a:lnTo>
                    <a:pt x="436483" y="631642"/>
                  </a:lnTo>
                  <a:lnTo>
                    <a:pt x="250324" y="631642"/>
                  </a:lnTo>
                  <a:lnTo>
                    <a:pt x="202484" y="621885"/>
                  </a:lnTo>
                  <a:lnTo>
                    <a:pt x="155385" y="599739"/>
                  </a:lnTo>
                  <a:lnTo>
                    <a:pt x="118049" y="570780"/>
                  </a:lnTo>
                  <a:lnTo>
                    <a:pt x="88729" y="535745"/>
                  </a:lnTo>
                  <a:lnTo>
                    <a:pt x="68697" y="497094"/>
                  </a:lnTo>
                  <a:lnTo>
                    <a:pt x="59228" y="457288"/>
                  </a:lnTo>
                  <a:lnTo>
                    <a:pt x="61596" y="418789"/>
                  </a:lnTo>
                  <a:lnTo>
                    <a:pt x="77394" y="380339"/>
                  </a:lnTo>
                  <a:lnTo>
                    <a:pt x="103395" y="349219"/>
                  </a:lnTo>
                  <a:lnTo>
                    <a:pt x="137093" y="326352"/>
                  </a:lnTo>
                  <a:lnTo>
                    <a:pt x="175986" y="312662"/>
                  </a:lnTo>
                  <a:lnTo>
                    <a:pt x="217567" y="309074"/>
                  </a:lnTo>
                  <a:lnTo>
                    <a:pt x="363150" y="309074"/>
                  </a:lnTo>
                  <a:lnTo>
                    <a:pt x="342083" y="287638"/>
                  </a:lnTo>
                  <a:lnTo>
                    <a:pt x="302184" y="267519"/>
                  </a:lnTo>
                  <a:lnTo>
                    <a:pt x="276483" y="260990"/>
                  </a:lnTo>
                  <a:lnTo>
                    <a:pt x="250067" y="256599"/>
                  </a:lnTo>
                  <a:lnTo>
                    <a:pt x="223332" y="254087"/>
                  </a:lnTo>
                  <a:lnTo>
                    <a:pt x="196673" y="253194"/>
                  </a:lnTo>
                  <a:close/>
                </a:path>
                <a:path w="575945" h="690880">
                  <a:moveTo>
                    <a:pt x="575341" y="629149"/>
                  </a:moveTo>
                  <a:lnTo>
                    <a:pt x="446452" y="629149"/>
                  </a:lnTo>
                  <a:lnTo>
                    <a:pt x="460073" y="630493"/>
                  </a:lnTo>
                  <a:lnTo>
                    <a:pt x="475501" y="636226"/>
                  </a:lnTo>
                  <a:lnTo>
                    <a:pt x="498360" y="645169"/>
                  </a:lnTo>
                  <a:lnTo>
                    <a:pt x="522647" y="652155"/>
                  </a:lnTo>
                  <a:lnTo>
                    <a:pt x="548310" y="658479"/>
                  </a:lnTo>
                  <a:lnTo>
                    <a:pt x="575298" y="665436"/>
                  </a:lnTo>
                  <a:lnTo>
                    <a:pt x="575341" y="629149"/>
                  </a:lnTo>
                  <a:close/>
                </a:path>
                <a:path w="575945" h="690880">
                  <a:moveTo>
                    <a:pt x="437389" y="537445"/>
                  </a:moveTo>
                  <a:lnTo>
                    <a:pt x="386723" y="588649"/>
                  </a:lnTo>
                  <a:lnTo>
                    <a:pt x="343601" y="614817"/>
                  </a:lnTo>
                  <a:lnTo>
                    <a:pt x="297749" y="629217"/>
                  </a:lnTo>
                  <a:lnTo>
                    <a:pt x="250324" y="631642"/>
                  </a:lnTo>
                  <a:lnTo>
                    <a:pt x="436483" y="631642"/>
                  </a:lnTo>
                  <a:lnTo>
                    <a:pt x="446452" y="629149"/>
                  </a:lnTo>
                  <a:lnTo>
                    <a:pt x="575341" y="629149"/>
                  </a:lnTo>
                  <a:lnTo>
                    <a:pt x="575389" y="588969"/>
                  </a:lnTo>
                  <a:lnTo>
                    <a:pt x="513944" y="588969"/>
                  </a:lnTo>
                  <a:lnTo>
                    <a:pt x="502353" y="583784"/>
                  </a:lnTo>
                  <a:lnTo>
                    <a:pt x="491606" y="579128"/>
                  </a:lnTo>
                  <a:lnTo>
                    <a:pt x="454919" y="554205"/>
                  </a:lnTo>
                  <a:lnTo>
                    <a:pt x="446310" y="545901"/>
                  </a:lnTo>
                  <a:lnTo>
                    <a:pt x="437389" y="537445"/>
                  </a:lnTo>
                  <a:close/>
                </a:path>
                <a:path w="575945" h="690880">
                  <a:moveTo>
                    <a:pt x="431669" y="58985"/>
                  </a:moveTo>
                  <a:lnTo>
                    <a:pt x="225197" y="58985"/>
                  </a:lnTo>
                  <a:lnTo>
                    <a:pt x="277286" y="60085"/>
                  </a:lnTo>
                  <a:lnTo>
                    <a:pt x="325118" y="70057"/>
                  </a:lnTo>
                  <a:lnTo>
                    <a:pt x="367711" y="88381"/>
                  </a:lnTo>
                  <a:lnTo>
                    <a:pt x="404080" y="114534"/>
                  </a:lnTo>
                  <a:lnTo>
                    <a:pt x="433242" y="147995"/>
                  </a:lnTo>
                  <a:lnTo>
                    <a:pt x="454215" y="188242"/>
                  </a:lnTo>
                  <a:lnTo>
                    <a:pt x="466014" y="234753"/>
                  </a:lnTo>
                  <a:lnTo>
                    <a:pt x="469933" y="282702"/>
                  </a:lnTo>
                  <a:lnTo>
                    <a:pt x="470090" y="337358"/>
                  </a:lnTo>
                  <a:lnTo>
                    <a:pt x="469556" y="371002"/>
                  </a:lnTo>
                  <a:lnTo>
                    <a:pt x="469506" y="385007"/>
                  </a:lnTo>
                  <a:lnTo>
                    <a:pt x="470256" y="428352"/>
                  </a:lnTo>
                  <a:lnTo>
                    <a:pt x="483027" y="480089"/>
                  </a:lnTo>
                  <a:lnTo>
                    <a:pt x="509490" y="514235"/>
                  </a:lnTo>
                  <a:lnTo>
                    <a:pt x="515909" y="537233"/>
                  </a:lnTo>
                  <a:lnTo>
                    <a:pt x="516018" y="562025"/>
                  </a:lnTo>
                  <a:lnTo>
                    <a:pt x="513944" y="588969"/>
                  </a:lnTo>
                  <a:lnTo>
                    <a:pt x="575389" y="588969"/>
                  </a:lnTo>
                  <a:lnTo>
                    <a:pt x="575272" y="545901"/>
                  </a:lnTo>
                  <a:lnTo>
                    <a:pt x="574587" y="491954"/>
                  </a:lnTo>
                  <a:lnTo>
                    <a:pt x="559207" y="472790"/>
                  </a:lnTo>
                  <a:lnTo>
                    <a:pt x="544338" y="461799"/>
                  </a:lnTo>
                  <a:lnTo>
                    <a:pt x="534604" y="448387"/>
                  </a:lnTo>
                  <a:lnTo>
                    <a:pt x="529389" y="432460"/>
                  </a:lnTo>
                  <a:lnTo>
                    <a:pt x="528123" y="414547"/>
                  </a:lnTo>
                  <a:lnTo>
                    <a:pt x="528265" y="404013"/>
                  </a:lnTo>
                  <a:lnTo>
                    <a:pt x="528720" y="379680"/>
                  </a:lnTo>
                  <a:lnTo>
                    <a:pt x="528836" y="371002"/>
                  </a:lnTo>
                  <a:lnTo>
                    <a:pt x="529064" y="345056"/>
                  </a:lnTo>
                  <a:lnTo>
                    <a:pt x="528942" y="299070"/>
                  </a:lnTo>
                  <a:lnTo>
                    <a:pt x="528079" y="260801"/>
                  </a:lnTo>
                  <a:lnTo>
                    <a:pt x="522960" y="209579"/>
                  </a:lnTo>
                  <a:lnTo>
                    <a:pt x="510012" y="161368"/>
                  </a:lnTo>
                  <a:lnTo>
                    <a:pt x="487708" y="116931"/>
                  </a:lnTo>
                  <a:lnTo>
                    <a:pt x="454521" y="77032"/>
                  </a:lnTo>
                  <a:lnTo>
                    <a:pt x="431669" y="58985"/>
                  </a:lnTo>
                  <a:close/>
                </a:path>
                <a:path w="575945" h="690880">
                  <a:moveTo>
                    <a:pt x="183223" y="371596"/>
                  </a:moveTo>
                  <a:lnTo>
                    <a:pt x="157127" y="379680"/>
                  </a:lnTo>
                  <a:lnTo>
                    <a:pt x="140245" y="394150"/>
                  </a:lnTo>
                  <a:lnTo>
                    <a:pt x="130704" y="413617"/>
                  </a:lnTo>
                  <a:lnTo>
                    <a:pt x="126632" y="436696"/>
                  </a:lnTo>
                  <a:lnTo>
                    <a:pt x="131050" y="475408"/>
                  </a:lnTo>
                  <a:lnTo>
                    <a:pt x="149040" y="509962"/>
                  </a:lnTo>
                  <a:lnTo>
                    <a:pt x="178077" y="538003"/>
                  </a:lnTo>
                  <a:lnTo>
                    <a:pt x="215641" y="557173"/>
                  </a:lnTo>
                  <a:lnTo>
                    <a:pt x="259208" y="565119"/>
                  </a:lnTo>
                  <a:lnTo>
                    <a:pt x="307484" y="557767"/>
                  </a:lnTo>
                  <a:lnTo>
                    <a:pt x="349957" y="534499"/>
                  </a:lnTo>
                  <a:lnTo>
                    <a:pt x="376471" y="505212"/>
                  </a:lnTo>
                  <a:lnTo>
                    <a:pt x="260619" y="505212"/>
                  </a:lnTo>
                  <a:lnTo>
                    <a:pt x="238405" y="499688"/>
                  </a:lnTo>
                  <a:lnTo>
                    <a:pt x="198173" y="468191"/>
                  </a:lnTo>
                  <a:lnTo>
                    <a:pt x="185344" y="414547"/>
                  </a:lnTo>
                  <a:lnTo>
                    <a:pt x="185054" y="404013"/>
                  </a:lnTo>
                  <a:lnTo>
                    <a:pt x="184517" y="393400"/>
                  </a:lnTo>
                  <a:lnTo>
                    <a:pt x="183223" y="371596"/>
                  </a:lnTo>
                  <a:close/>
                </a:path>
                <a:path w="575945" h="690880">
                  <a:moveTo>
                    <a:pt x="363150" y="309074"/>
                  </a:moveTo>
                  <a:lnTo>
                    <a:pt x="217567" y="309074"/>
                  </a:lnTo>
                  <a:lnTo>
                    <a:pt x="259334" y="316510"/>
                  </a:lnTo>
                  <a:lnTo>
                    <a:pt x="298781" y="335896"/>
                  </a:lnTo>
                  <a:lnTo>
                    <a:pt x="330486" y="371002"/>
                  </a:lnTo>
                  <a:lnTo>
                    <a:pt x="343974" y="410839"/>
                  </a:lnTo>
                  <a:lnTo>
                    <a:pt x="343831" y="436187"/>
                  </a:lnTo>
                  <a:lnTo>
                    <a:pt x="318593" y="482061"/>
                  </a:lnTo>
                  <a:lnTo>
                    <a:pt x="281390" y="503576"/>
                  </a:lnTo>
                  <a:lnTo>
                    <a:pt x="260619" y="505212"/>
                  </a:lnTo>
                  <a:lnTo>
                    <a:pt x="376471" y="505212"/>
                  </a:lnTo>
                  <a:lnTo>
                    <a:pt x="382421" y="498639"/>
                  </a:lnTo>
                  <a:lnTo>
                    <a:pt x="400673" y="453511"/>
                  </a:lnTo>
                  <a:lnTo>
                    <a:pt x="403696" y="405119"/>
                  </a:lnTo>
                  <a:lnTo>
                    <a:pt x="394099" y="359381"/>
                  </a:lnTo>
                  <a:lnTo>
                    <a:pt x="373141" y="319240"/>
                  </a:lnTo>
                  <a:lnTo>
                    <a:pt x="363150" y="309074"/>
                  </a:lnTo>
                  <a:close/>
                </a:path>
                <a:path w="575945" h="690880">
                  <a:moveTo>
                    <a:pt x="372896" y="187754"/>
                  </a:moveTo>
                  <a:lnTo>
                    <a:pt x="215324" y="187754"/>
                  </a:lnTo>
                  <a:lnTo>
                    <a:pt x="254991" y="188144"/>
                  </a:lnTo>
                  <a:lnTo>
                    <a:pt x="294410" y="193703"/>
                  </a:lnTo>
                  <a:lnTo>
                    <a:pt x="331886" y="206545"/>
                  </a:lnTo>
                  <a:lnTo>
                    <a:pt x="367319" y="226605"/>
                  </a:lnTo>
                  <a:lnTo>
                    <a:pt x="400609" y="253816"/>
                  </a:lnTo>
                  <a:lnTo>
                    <a:pt x="388535" y="214088"/>
                  </a:lnTo>
                  <a:lnTo>
                    <a:pt x="372896" y="187754"/>
                  </a:lnTo>
                  <a:close/>
                </a:path>
                <a:path w="575945" h="690880">
                  <a:moveTo>
                    <a:pt x="237550" y="0"/>
                  </a:moveTo>
                  <a:lnTo>
                    <a:pt x="191329" y="3862"/>
                  </a:lnTo>
                  <a:lnTo>
                    <a:pt x="146841" y="13092"/>
                  </a:lnTo>
                  <a:lnTo>
                    <a:pt x="105233" y="27235"/>
                  </a:lnTo>
                  <a:lnTo>
                    <a:pt x="93599" y="77032"/>
                  </a:lnTo>
                  <a:lnTo>
                    <a:pt x="93485" y="194710"/>
                  </a:lnTo>
                  <a:lnTo>
                    <a:pt x="175310" y="189508"/>
                  </a:lnTo>
                  <a:lnTo>
                    <a:pt x="215324" y="187754"/>
                  </a:lnTo>
                  <a:lnTo>
                    <a:pt x="372896" y="187754"/>
                  </a:lnTo>
                  <a:lnTo>
                    <a:pt x="369676" y="182333"/>
                  </a:lnTo>
                  <a:lnTo>
                    <a:pt x="343516" y="158237"/>
                  </a:lnTo>
                  <a:lnTo>
                    <a:pt x="309535" y="141486"/>
                  </a:lnTo>
                  <a:lnTo>
                    <a:pt x="268895" y="132150"/>
                  </a:lnTo>
                  <a:lnTo>
                    <a:pt x="155487" y="132150"/>
                  </a:lnTo>
                  <a:lnTo>
                    <a:pt x="152748" y="94747"/>
                  </a:lnTo>
                  <a:lnTo>
                    <a:pt x="157620" y="74500"/>
                  </a:lnTo>
                  <a:lnTo>
                    <a:pt x="174675" y="65219"/>
                  </a:lnTo>
                  <a:lnTo>
                    <a:pt x="208484" y="60713"/>
                  </a:lnTo>
                  <a:lnTo>
                    <a:pt x="214034" y="60192"/>
                  </a:lnTo>
                  <a:lnTo>
                    <a:pt x="219622" y="59341"/>
                  </a:lnTo>
                  <a:lnTo>
                    <a:pt x="225197" y="58985"/>
                  </a:lnTo>
                  <a:lnTo>
                    <a:pt x="431669" y="58985"/>
                  </a:lnTo>
                  <a:lnTo>
                    <a:pt x="416834" y="47270"/>
                  </a:lnTo>
                  <a:lnTo>
                    <a:pt x="375147" y="25139"/>
                  </a:lnTo>
                  <a:lnTo>
                    <a:pt x="330606" y="10185"/>
                  </a:lnTo>
                  <a:lnTo>
                    <a:pt x="284358" y="1956"/>
                  </a:lnTo>
                  <a:lnTo>
                    <a:pt x="237550" y="0"/>
                  </a:lnTo>
                  <a:close/>
                </a:path>
                <a:path w="575945" h="690880">
                  <a:moveTo>
                    <a:pt x="216038" y="128757"/>
                  </a:moveTo>
                  <a:lnTo>
                    <a:pt x="155487" y="132150"/>
                  </a:lnTo>
                  <a:lnTo>
                    <a:pt x="268895" y="132150"/>
                  </a:lnTo>
                  <a:lnTo>
                    <a:pt x="267215" y="131764"/>
                  </a:lnTo>
                  <a:lnTo>
                    <a:pt x="216038" y="128757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8" name="object 4">
              <a:extLst>
                <a:ext uri="{FF2B5EF4-FFF2-40B4-BE49-F238E27FC236}">
                  <a16:creationId xmlns:a16="http://schemas.microsoft.com/office/drawing/2014/main" id="{DDAFF9B6-9379-4EDC-B530-6C228358C5F9}"/>
                </a:ext>
              </a:extLst>
            </p:cNvPr>
            <p:cNvSpPr/>
            <p:nvPr userDrawn="1"/>
          </p:nvSpPr>
          <p:spPr>
            <a:xfrm>
              <a:off x="7106487" y="2489306"/>
              <a:ext cx="529590" cy="692150"/>
            </a:xfrm>
            <a:custGeom>
              <a:avLst/>
              <a:gdLst/>
              <a:ahLst/>
              <a:cxnLst/>
              <a:rect l="l" t="t" r="r" b="b"/>
              <a:pathLst>
                <a:path w="529590" h="692150">
                  <a:moveTo>
                    <a:pt x="251474" y="0"/>
                  </a:moveTo>
                  <a:lnTo>
                    <a:pt x="202950" y="6619"/>
                  </a:lnTo>
                  <a:lnTo>
                    <a:pt x="157541" y="21226"/>
                  </a:lnTo>
                  <a:lnTo>
                    <a:pt x="116269" y="43345"/>
                  </a:lnTo>
                  <a:lnTo>
                    <a:pt x="80153" y="72500"/>
                  </a:lnTo>
                  <a:lnTo>
                    <a:pt x="50214" y="108216"/>
                  </a:lnTo>
                  <a:lnTo>
                    <a:pt x="27473" y="150015"/>
                  </a:lnTo>
                  <a:lnTo>
                    <a:pt x="12951" y="197423"/>
                  </a:lnTo>
                  <a:lnTo>
                    <a:pt x="5478" y="244514"/>
                  </a:lnTo>
                  <a:lnTo>
                    <a:pt x="1379" y="292443"/>
                  </a:lnTo>
                  <a:lnTo>
                    <a:pt x="0" y="340830"/>
                  </a:lnTo>
                  <a:lnTo>
                    <a:pt x="588" y="382730"/>
                  </a:lnTo>
                  <a:lnTo>
                    <a:pt x="2766" y="437441"/>
                  </a:lnTo>
                  <a:lnTo>
                    <a:pt x="8954" y="483959"/>
                  </a:lnTo>
                  <a:lnTo>
                    <a:pt x="21895" y="526870"/>
                  </a:lnTo>
                  <a:lnTo>
                    <a:pt x="40904" y="565765"/>
                  </a:lnTo>
                  <a:lnTo>
                    <a:pt x="65295" y="600237"/>
                  </a:lnTo>
                  <a:lnTo>
                    <a:pt x="94384" y="629879"/>
                  </a:lnTo>
                  <a:lnTo>
                    <a:pt x="127486" y="654284"/>
                  </a:lnTo>
                  <a:lnTo>
                    <a:pt x="163917" y="673044"/>
                  </a:lnTo>
                  <a:lnTo>
                    <a:pt x="202991" y="685752"/>
                  </a:lnTo>
                  <a:lnTo>
                    <a:pt x="244024" y="692001"/>
                  </a:lnTo>
                  <a:lnTo>
                    <a:pt x="286332" y="691384"/>
                  </a:lnTo>
                  <a:lnTo>
                    <a:pt x="329229" y="683492"/>
                  </a:lnTo>
                  <a:lnTo>
                    <a:pt x="372031" y="667920"/>
                  </a:lnTo>
                  <a:lnTo>
                    <a:pt x="396880" y="651984"/>
                  </a:lnTo>
                  <a:lnTo>
                    <a:pt x="402948" y="647715"/>
                  </a:lnTo>
                  <a:lnTo>
                    <a:pt x="297025" y="647715"/>
                  </a:lnTo>
                  <a:lnTo>
                    <a:pt x="246733" y="641688"/>
                  </a:lnTo>
                  <a:lnTo>
                    <a:pt x="199808" y="626670"/>
                  </a:lnTo>
                  <a:lnTo>
                    <a:pt x="157559" y="603643"/>
                  </a:lnTo>
                  <a:lnTo>
                    <a:pt x="121295" y="573589"/>
                  </a:lnTo>
                  <a:lnTo>
                    <a:pt x="92325" y="537491"/>
                  </a:lnTo>
                  <a:lnTo>
                    <a:pt x="71958" y="496331"/>
                  </a:lnTo>
                  <a:lnTo>
                    <a:pt x="61503" y="451093"/>
                  </a:lnTo>
                  <a:lnTo>
                    <a:pt x="58442" y="405478"/>
                  </a:lnTo>
                  <a:lnTo>
                    <a:pt x="58081" y="359556"/>
                  </a:lnTo>
                  <a:lnTo>
                    <a:pt x="58967" y="313499"/>
                  </a:lnTo>
                  <a:lnTo>
                    <a:pt x="59649" y="267477"/>
                  </a:lnTo>
                  <a:lnTo>
                    <a:pt x="65531" y="219421"/>
                  </a:lnTo>
                  <a:lnTo>
                    <a:pt x="81975" y="174567"/>
                  </a:lnTo>
                  <a:lnTo>
                    <a:pt x="107525" y="134704"/>
                  </a:lnTo>
                  <a:lnTo>
                    <a:pt x="140722" y="101624"/>
                  </a:lnTo>
                  <a:lnTo>
                    <a:pt x="180109" y="77115"/>
                  </a:lnTo>
                  <a:lnTo>
                    <a:pt x="224228" y="62968"/>
                  </a:lnTo>
                  <a:lnTo>
                    <a:pt x="274065" y="59865"/>
                  </a:lnTo>
                  <a:lnTo>
                    <a:pt x="432231" y="59865"/>
                  </a:lnTo>
                  <a:lnTo>
                    <a:pt x="427314" y="55187"/>
                  </a:lnTo>
                  <a:lnTo>
                    <a:pt x="389298" y="29907"/>
                  </a:lnTo>
                  <a:lnTo>
                    <a:pt x="347279" y="11823"/>
                  </a:lnTo>
                  <a:lnTo>
                    <a:pt x="302092" y="1843"/>
                  </a:lnTo>
                  <a:lnTo>
                    <a:pt x="251474" y="0"/>
                  </a:lnTo>
                  <a:close/>
                </a:path>
                <a:path w="529590" h="692150">
                  <a:moveTo>
                    <a:pt x="399437" y="640399"/>
                  </a:moveTo>
                  <a:lnTo>
                    <a:pt x="348207" y="645333"/>
                  </a:lnTo>
                  <a:lnTo>
                    <a:pt x="322601" y="647272"/>
                  </a:lnTo>
                  <a:lnTo>
                    <a:pt x="297025" y="647715"/>
                  </a:lnTo>
                  <a:lnTo>
                    <a:pt x="402948" y="647715"/>
                  </a:lnTo>
                  <a:lnTo>
                    <a:pt x="404987" y="646279"/>
                  </a:lnTo>
                  <a:lnTo>
                    <a:pt x="403120" y="644324"/>
                  </a:lnTo>
                  <a:lnTo>
                    <a:pt x="401292" y="642355"/>
                  </a:lnTo>
                  <a:lnTo>
                    <a:pt x="399437" y="640399"/>
                  </a:lnTo>
                  <a:close/>
                </a:path>
                <a:path w="529590" h="692150">
                  <a:moveTo>
                    <a:pt x="265148" y="125656"/>
                  </a:moveTo>
                  <a:lnTo>
                    <a:pt x="221776" y="132283"/>
                  </a:lnTo>
                  <a:lnTo>
                    <a:pt x="184062" y="151331"/>
                  </a:lnTo>
                  <a:lnTo>
                    <a:pt x="154199" y="180723"/>
                  </a:lnTo>
                  <a:lnTo>
                    <a:pt x="134382" y="218381"/>
                  </a:lnTo>
                  <a:lnTo>
                    <a:pt x="126807" y="262231"/>
                  </a:lnTo>
                  <a:lnTo>
                    <a:pt x="125883" y="304809"/>
                  </a:lnTo>
                  <a:lnTo>
                    <a:pt x="125259" y="340830"/>
                  </a:lnTo>
                  <a:lnTo>
                    <a:pt x="125269" y="359556"/>
                  </a:lnTo>
                  <a:lnTo>
                    <a:pt x="128125" y="431370"/>
                  </a:lnTo>
                  <a:lnTo>
                    <a:pt x="139505" y="477169"/>
                  </a:lnTo>
                  <a:lnTo>
                    <a:pt x="162405" y="517438"/>
                  </a:lnTo>
                  <a:lnTo>
                    <a:pt x="200815" y="552473"/>
                  </a:lnTo>
                  <a:lnTo>
                    <a:pt x="245336" y="571856"/>
                  </a:lnTo>
                  <a:lnTo>
                    <a:pt x="294114" y="579758"/>
                  </a:lnTo>
                  <a:lnTo>
                    <a:pt x="345297" y="580354"/>
                  </a:lnTo>
                  <a:lnTo>
                    <a:pt x="389962" y="574206"/>
                  </a:lnTo>
                  <a:lnTo>
                    <a:pt x="430190" y="559202"/>
                  </a:lnTo>
                  <a:lnTo>
                    <a:pt x="464850" y="536008"/>
                  </a:lnTo>
                  <a:lnTo>
                    <a:pt x="477334" y="522296"/>
                  </a:lnTo>
                  <a:lnTo>
                    <a:pt x="329495" y="522296"/>
                  </a:lnTo>
                  <a:lnTo>
                    <a:pt x="284960" y="518810"/>
                  </a:lnTo>
                  <a:lnTo>
                    <a:pt x="244822" y="505737"/>
                  </a:lnTo>
                  <a:lnTo>
                    <a:pt x="204269" y="472339"/>
                  </a:lnTo>
                  <a:lnTo>
                    <a:pt x="187119" y="431370"/>
                  </a:lnTo>
                  <a:lnTo>
                    <a:pt x="185234" y="388075"/>
                  </a:lnTo>
                  <a:lnTo>
                    <a:pt x="184607" y="347418"/>
                  </a:lnTo>
                  <a:lnTo>
                    <a:pt x="184703" y="331443"/>
                  </a:lnTo>
                  <a:lnTo>
                    <a:pt x="186497" y="257952"/>
                  </a:lnTo>
                  <a:lnTo>
                    <a:pt x="198631" y="220783"/>
                  </a:lnTo>
                  <a:lnTo>
                    <a:pt x="262828" y="186003"/>
                  </a:lnTo>
                  <a:lnTo>
                    <a:pt x="377707" y="186003"/>
                  </a:lnTo>
                  <a:lnTo>
                    <a:pt x="375593" y="181920"/>
                  </a:lnTo>
                  <a:lnTo>
                    <a:pt x="345988" y="152264"/>
                  </a:lnTo>
                  <a:lnTo>
                    <a:pt x="308457" y="132805"/>
                  </a:lnTo>
                  <a:lnTo>
                    <a:pt x="265148" y="125656"/>
                  </a:lnTo>
                  <a:close/>
                </a:path>
                <a:path w="529590" h="692150">
                  <a:moveTo>
                    <a:pt x="432231" y="59865"/>
                  </a:moveTo>
                  <a:lnTo>
                    <a:pt x="274065" y="59865"/>
                  </a:lnTo>
                  <a:lnTo>
                    <a:pt x="321839" y="68245"/>
                  </a:lnTo>
                  <a:lnTo>
                    <a:pt x="365763" y="87175"/>
                  </a:lnTo>
                  <a:lnTo>
                    <a:pt x="404054" y="115718"/>
                  </a:lnTo>
                  <a:lnTo>
                    <a:pt x="434924" y="152940"/>
                  </a:lnTo>
                  <a:lnTo>
                    <a:pt x="456587" y="197906"/>
                  </a:lnTo>
                  <a:lnTo>
                    <a:pt x="468888" y="252848"/>
                  </a:lnTo>
                  <a:lnTo>
                    <a:pt x="471721" y="308485"/>
                  </a:lnTo>
                  <a:lnTo>
                    <a:pt x="469337" y="364427"/>
                  </a:lnTo>
                  <a:lnTo>
                    <a:pt x="465985" y="420283"/>
                  </a:lnTo>
                  <a:lnTo>
                    <a:pt x="449885" y="456536"/>
                  </a:lnTo>
                  <a:lnTo>
                    <a:pt x="412839" y="497639"/>
                  </a:lnTo>
                  <a:lnTo>
                    <a:pt x="373699" y="515478"/>
                  </a:lnTo>
                  <a:lnTo>
                    <a:pt x="329495" y="522296"/>
                  </a:lnTo>
                  <a:lnTo>
                    <a:pt x="477334" y="522296"/>
                  </a:lnTo>
                  <a:lnTo>
                    <a:pt x="512954" y="467712"/>
                  </a:lnTo>
                  <a:lnTo>
                    <a:pt x="524139" y="423941"/>
                  </a:lnTo>
                  <a:lnTo>
                    <a:pt x="528055" y="382730"/>
                  </a:lnTo>
                  <a:lnTo>
                    <a:pt x="529246" y="344689"/>
                  </a:lnTo>
                  <a:lnTo>
                    <a:pt x="529145" y="313499"/>
                  </a:lnTo>
                  <a:lnTo>
                    <a:pt x="528088" y="257723"/>
                  </a:lnTo>
                  <a:lnTo>
                    <a:pt x="522628" y="210093"/>
                  </a:lnTo>
                  <a:lnTo>
                    <a:pt x="508984" y="165115"/>
                  </a:lnTo>
                  <a:lnTo>
                    <a:pt x="487993" y="123700"/>
                  </a:lnTo>
                  <a:lnTo>
                    <a:pt x="460491" y="86754"/>
                  </a:lnTo>
                  <a:lnTo>
                    <a:pt x="432231" y="59865"/>
                  </a:lnTo>
                  <a:close/>
                </a:path>
                <a:path w="529590" h="692150">
                  <a:moveTo>
                    <a:pt x="377707" y="186003"/>
                  </a:moveTo>
                  <a:lnTo>
                    <a:pt x="262828" y="186003"/>
                  </a:lnTo>
                  <a:lnTo>
                    <a:pt x="300593" y="195455"/>
                  </a:lnTo>
                  <a:lnTo>
                    <a:pt x="320288" y="209800"/>
                  </a:lnTo>
                  <a:lnTo>
                    <a:pt x="334086" y="227532"/>
                  </a:lnTo>
                  <a:lnTo>
                    <a:pt x="342127" y="248726"/>
                  </a:lnTo>
                  <a:lnTo>
                    <a:pt x="344548" y="273458"/>
                  </a:lnTo>
                  <a:lnTo>
                    <a:pt x="344325" y="301289"/>
                  </a:lnTo>
                  <a:lnTo>
                    <a:pt x="344204" y="399493"/>
                  </a:lnTo>
                  <a:lnTo>
                    <a:pt x="344319" y="463095"/>
                  </a:lnTo>
                  <a:lnTo>
                    <a:pt x="374518" y="454227"/>
                  </a:lnTo>
                  <a:lnTo>
                    <a:pt x="392151" y="442910"/>
                  </a:lnTo>
                  <a:lnTo>
                    <a:pt x="400416" y="425785"/>
                  </a:lnTo>
                  <a:lnTo>
                    <a:pt x="402511" y="399493"/>
                  </a:lnTo>
                  <a:lnTo>
                    <a:pt x="402637" y="359556"/>
                  </a:lnTo>
                  <a:lnTo>
                    <a:pt x="402645" y="292443"/>
                  </a:lnTo>
                  <a:lnTo>
                    <a:pt x="402447" y="263374"/>
                  </a:lnTo>
                  <a:lnTo>
                    <a:pt x="395129" y="219662"/>
                  </a:lnTo>
                  <a:lnTo>
                    <a:pt x="377707" y="186003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9" name="object 5">
              <a:extLst>
                <a:ext uri="{FF2B5EF4-FFF2-40B4-BE49-F238E27FC236}">
                  <a16:creationId xmlns:a16="http://schemas.microsoft.com/office/drawing/2014/main" id="{80994A79-710D-4CC0-BD83-CC56FF8A4CCB}"/>
                </a:ext>
              </a:extLst>
            </p:cNvPr>
            <p:cNvSpPr/>
            <p:nvPr userDrawn="1"/>
          </p:nvSpPr>
          <p:spPr>
            <a:xfrm>
              <a:off x="6449873" y="2490417"/>
              <a:ext cx="527050" cy="690880"/>
            </a:xfrm>
            <a:custGeom>
              <a:avLst/>
              <a:gdLst/>
              <a:ahLst/>
              <a:cxnLst/>
              <a:rect l="l" t="t" r="r" b="b"/>
              <a:pathLst>
                <a:path w="527050" h="690880">
                  <a:moveTo>
                    <a:pt x="203535" y="106817"/>
                  </a:moveTo>
                  <a:lnTo>
                    <a:pt x="156096" y="111190"/>
                  </a:lnTo>
                  <a:lnTo>
                    <a:pt x="112577" y="124760"/>
                  </a:lnTo>
                  <a:lnTo>
                    <a:pt x="74500" y="146905"/>
                  </a:lnTo>
                  <a:lnTo>
                    <a:pt x="43385" y="177006"/>
                  </a:lnTo>
                  <a:lnTo>
                    <a:pt x="20753" y="214441"/>
                  </a:lnTo>
                  <a:lnTo>
                    <a:pt x="8124" y="258590"/>
                  </a:lnTo>
                  <a:lnTo>
                    <a:pt x="1990" y="313152"/>
                  </a:lnTo>
                  <a:lnTo>
                    <a:pt x="0" y="368613"/>
                  </a:lnTo>
                  <a:lnTo>
                    <a:pt x="2481" y="423964"/>
                  </a:lnTo>
                  <a:lnTo>
                    <a:pt x="9763" y="478198"/>
                  </a:lnTo>
                  <a:lnTo>
                    <a:pt x="22351" y="524704"/>
                  </a:lnTo>
                  <a:lnTo>
                    <a:pt x="41762" y="566201"/>
                  </a:lnTo>
                  <a:lnTo>
                    <a:pt x="67309" y="602340"/>
                  </a:lnTo>
                  <a:lnTo>
                    <a:pt x="98307" y="632777"/>
                  </a:lnTo>
                  <a:lnTo>
                    <a:pt x="134071" y="657162"/>
                  </a:lnTo>
                  <a:lnTo>
                    <a:pt x="173916" y="675150"/>
                  </a:lnTo>
                  <a:lnTo>
                    <a:pt x="217157" y="686392"/>
                  </a:lnTo>
                  <a:lnTo>
                    <a:pt x="263107" y="690542"/>
                  </a:lnTo>
                  <a:lnTo>
                    <a:pt x="311083" y="687253"/>
                  </a:lnTo>
                  <a:lnTo>
                    <a:pt x="353022" y="676803"/>
                  </a:lnTo>
                  <a:lnTo>
                    <a:pt x="392570" y="658621"/>
                  </a:lnTo>
                  <a:lnTo>
                    <a:pt x="428779" y="633697"/>
                  </a:lnTo>
                  <a:lnTo>
                    <a:pt x="431527" y="631055"/>
                  </a:lnTo>
                  <a:lnTo>
                    <a:pt x="250440" y="631055"/>
                  </a:lnTo>
                  <a:lnTo>
                    <a:pt x="203381" y="619863"/>
                  </a:lnTo>
                  <a:lnTo>
                    <a:pt x="161204" y="600868"/>
                  </a:lnTo>
                  <a:lnTo>
                    <a:pt x="125115" y="574799"/>
                  </a:lnTo>
                  <a:lnTo>
                    <a:pt x="96319" y="542383"/>
                  </a:lnTo>
                  <a:lnTo>
                    <a:pt x="76021" y="504348"/>
                  </a:lnTo>
                  <a:lnTo>
                    <a:pt x="65427" y="461421"/>
                  </a:lnTo>
                  <a:lnTo>
                    <a:pt x="61904" y="415047"/>
                  </a:lnTo>
                  <a:lnTo>
                    <a:pt x="61401" y="368613"/>
                  </a:lnTo>
                  <a:lnTo>
                    <a:pt x="62630" y="321413"/>
                  </a:lnTo>
                  <a:lnTo>
                    <a:pt x="64322" y="274617"/>
                  </a:lnTo>
                  <a:lnTo>
                    <a:pt x="83842" y="228706"/>
                  </a:lnTo>
                  <a:lnTo>
                    <a:pt x="112481" y="198385"/>
                  </a:lnTo>
                  <a:lnTo>
                    <a:pt x="148684" y="178406"/>
                  </a:lnTo>
                  <a:lnTo>
                    <a:pt x="189459" y="168707"/>
                  </a:lnTo>
                  <a:lnTo>
                    <a:pt x="367945" y="168707"/>
                  </a:lnTo>
                  <a:lnTo>
                    <a:pt x="350745" y="154114"/>
                  </a:lnTo>
                  <a:lnTo>
                    <a:pt x="320559" y="135538"/>
                  </a:lnTo>
                  <a:lnTo>
                    <a:pt x="288174" y="121770"/>
                  </a:lnTo>
                  <a:lnTo>
                    <a:pt x="253374" y="112260"/>
                  </a:lnTo>
                  <a:lnTo>
                    <a:pt x="203535" y="106817"/>
                  </a:lnTo>
                  <a:close/>
                </a:path>
                <a:path w="527050" h="690880">
                  <a:moveTo>
                    <a:pt x="516470" y="501434"/>
                  </a:moveTo>
                  <a:lnTo>
                    <a:pt x="425082" y="501434"/>
                  </a:lnTo>
                  <a:lnTo>
                    <a:pt x="450262" y="503839"/>
                  </a:lnTo>
                  <a:lnTo>
                    <a:pt x="448700" y="509821"/>
                  </a:lnTo>
                  <a:lnTo>
                    <a:pt x="419628" y="557411"/>
                  </a:lnTo>
                  <a:lnTo>
                    <a:pt x="382616" y="590636"/>
                  </a:lnTo>
                  <a:lnTo>
                    <a:pt x="339410" y="615517"/>
                  </a:lnTo>
                  <a:lnTo>
                    <a:pt x="294016" y="629756"/>
                  </a:lnTo>
                  <a:lnTo>
                    <a:pt x="250440" y="631055"/>
                  </a:lnTo>
                  <a:lnTo>
                    <a:pt x="431527" y="631055"/>
                  </a:lnTo>
                  <a:lnTo>
                    <a:pt x="460700" y="603020"/>
                  </a:lnTo>
                  <a:lnTo>
                    <a:pt x="487387" y="567580"/>
                  </a:lnTo>
                  <a:lnTo>
                    <a:pt x="507891" y="528369"/>
                  </a:lnTo>
                  <a:lnTo>
                    <a:pt x="516470" y="501434"/>
                  </a:lnTo>
                  <a:close/>
                </a:path>
                <a:path w="527050" h="690880">
                  <a:moveTo>
                    <a:pt x="184946" y="228643"/>
                  </a:moveTo>
                  <a:lnTo>
                    <a:pt x="143556" y="242697"/>
                  </a:lnTo>
                  <a:lnTo>
                    <a:pt x="127111" y="280230"/>
                  </a:lnTo>
                  <a:lnTo>
                    <a:pt x="125914" y="355103"/>
                  </a:lnTo>
                  <a:lnTo>
                    <a:pt x="126175" y="392530"/>
                  </a:lnTo>
                  <a:lnTo>
                    <a:pt x="134597" y="471495"/>
                  </a:lnTo>
                  <a:lnTo>
                    <a:pt x="151752" y="506533"/>
                  </a:lnTo>
                  <a:lnTo>
                    <a:pt x="178770" y="534468"/>
                  </a:lnTo>
                  <a:lnTo>
                    <a:pt x="215553" y="554754"/>
                  </a:lnTo>
                  <a:lnTo>
                    <a:pt x="254478" y="564933"/>
                  </a:lnTo>
                  <a:lnTo>
                    <a:pt x="292057" y="564287"/>
                  </a:lnTo>
                  <a:lnTo>
                    <a:pt x="327051" y="552069"/>
                  </a:lnTo>
                  <a:lnTo>
                    <a:pt x="358225" y="527537"/>
                  </a:lnTo>
                  <a:lnTo>
                    <a:pt x="379598" y="510469"/>
                  </a:lnTo>
                  <a:lnTo>
                    <a:pt x="395042" y="505046"/>
                  </a:lnTo>
                  <a:lnTo>
                    <a:pt x="269637" y="505046"/>
                  </a:lnTo>
                  <a:lnTo>
                    <a:pt x="244802" y="502150"/>
                  </a:lnTo>
                  <a:lnTo>
                    <a:pt x="219646" y="489434"/>
                  </a:lnTo>
                  <a:lnTo>
                    <a:pt x="200861" y="469235"/>
                  </a:lnTo>
                  <a:lnTo>
                    <a:pt x="189089" y="442478"/>
                  </a:lnTo>
                  <a:lnTo>
                    <a:pt x="184972" y="410088"/>
                  </a:lnTo>
                  <a:lnTo>
                    <a:pt x="184946" y="228643"/>
                  </a:lnTo>
                  <a:close/>
                </a:path>
                <a:path w="527050" h="690880">
                  <a:moveTo>
                    <a:pt x="441197" y="442489"/>
                  </a:moveTo>
                  <a:lnTo>
                    <a:pt x="399137" y="442662"/>
                  </a:lnTo>
                  <a:lnTo>
                    <a:pt x="350720" y="443375"/>
                  </a:lnTo>
                  <a:lnTo>
                    <a:pt x="342731" y="451439"/>
                  </a:lnTo>
                  <a:lnTo>
                    <a:pt x="338197" y="457827"/>
                  </a:lnTo>
                  <a:lnTo>
                    <a:pt x="316641" y="482614"/>
                  </a:lnTo>
                  <a:lnTo>
                    <a:pt x="293685" y="498443"/>
                  </a:lnTo>
                  <a:lnTo>
                    <a:pt x="269637" y="505046"/>
                  </a:lnTo>
                  <a:lnTo>
                    <a:pt x="395042" y="505046"/>
                  </a:lnTo>
                  <a:lnTo>
                    <a:pt x="401705" y="502706"/>
                  </a:lnTo>
                  <a:lnTo>
                    <a:pt x="425082" y="501434"/>
                  </a:lnTo>
                  <a:lnTo>
                    <a:pt x="516470" y="501434"/>
                  </a:lnTo>
                  <a:lnTo>
                    <a:pt x="521266" y="486374"/>
                  </a:lnTo>
                  <a:lnTo>
                    <a:pt x="526564" y="442587"/>
                  </a:lnTo>
                  <a:lnTo>
                    <a:pt x="441197" y="442489"/>
                  </a:lnTo>
                  <a:close/>
                </a:path>
                <a:path w="527050" h="690880">
                  <a:moveTo>
                    <a:pt x="367945" y="168707"/>
                  </a:moveTo>
                  <a:lnTo>
                    <a:pt x="189459" y="168707"/>
                  </a:lnTo>
                  <a:lnTo>
                    <a:pt x="231818" y="169224"/>
                  </a:lnTo>
                  <a:lnTo>
                    <a:pt x="272769" y="179894"/>
                  </a:lnTo>
                  <a:lnTo>
                    <a:pt x="309323" y="200653"/>
                  </a:lnTo>
                  <a:lnTo>
                    <a:pt x="338489" y="231437"/>
                  </a:lnTo>
                  <a:lnTo>
                    <a:pt x="342896" y="237901"/>
                  </a:lnTo>
                  <a:lnTo>
                    <a:pt x="351050" y="245890"/>
                  </a:lnTo>
                  <a:lnTo>
                    <a:pt x="357616" y="246029"/>
                  </a:lnTo>
                  <a:lnTo>
                    <a:pt x="441158" y="246782"/>
                  </a:lnTo>
                  <a:lnTo>
                    <a:pt x="524405" y="246677"/>
                  </a:lnTo>
                  <a:lnTo>
                    <a:pt x="522506" y="204050"/>
                  </a:lnTo>
                  <a:lnTo>
                    <a:pt x="519785" y="194823"/>
                  </a:lnTo>
                  <a:lnTo>
                    <a:pt x="456752" y="194823"/>
                  </a:lnTo>
                  <a:lnTo>
                    <a:pt x="433298" y="191668"/>
                  </a:lnTo>
                  <a:lnTo>
                    <a:pt x="411441" y="189535"/>
                  </a:lnTo>
                  <a:lnTo>
                    <a:pt x="392790" y="185852"/>
                  </a:lnTo>
                  <a:lnTo>
                    <a:pt x="378952" y="178046"/>
                  </a:lnTo>
                  <a:lnTo>
                    <a:pt x="367945" y="168707"/>
                  </a:lnTo>
                  <a:close/>
                </a:path>
                <a:path w="527050" h="690880">
                  <a:moveTo>
                    <a:pt x="408850" y="42018"/>
                  </a:moveTo>
                  <a:lnTo>
                    <a:pt x="222970" y="42018"/>
                  </a:lnTo>
                  <a:lnTo>
                    <a:pt x="269686" y="47414"/>
                  </a:lnTo>
                  <a:lnTo>
                    <a:pt x="315972" y="60470"/>
                  </a:lnTo>
                  <a:lnTo>
                    <a:pt x="360100" y="80796"/>
                  </a:lnTo>
                  <a:lnTo>
                    <a:pt x="398335" y="108763"/>
                  </a:lnTo>
                  <a:lnTo>
                    <a:pt x="430583" y="146171"/>
                  </a:lnTo>
                  <a:lnTo>
                    <a:pt x="456752" y="194823"/>
                  </a:lnTo>
                  <a:lnTo>
                    <a:pt x="519785" y="194823"/>
                  </a:lnTo>
                  <a:lnTo>
                    <a:pt x="509927" y="161397"/>
                  </a:lnTo>
                  <a:lnTo>
                    <a:pt x="488099" y="120438"/>
                  </a:lnTo>
                  <a:lnTo>
                    <a:pt x="458456" y="82894"/>
                  </a:lnTo>
                  <a:lnTo>
                    <a:pt x="422429" y="50485"/>
                  </a:lnTo>
                  <a:lnTo>
                    <a:pt x="408850" y="42018"/>
                  </a:lnTo>
                  <a:close/>
                </a:path>
                <a:path w="527050" h="690880">
                  <a:moveTo>
                    <a:pt x="285564" y="0"/>
                  </a:moveTo>
                  <a:lnTo>
                    <a:pt x="233553" y="1628"/>
                  </a:lnTo>
                  <a:lnTo>
                    <a:pt x="186253" y="11970"/>
                  </a:lnTo>
                  <a:lnTo>
                    <a:pt x="148995" y="30155"/>
                  </a:lnTo>
                  <a:lnTo>
                    <a:pt x="127111" y="55313"/>
                  </a:lnTo>
                  <a:lnTo>
                    <a:pt x="175540" y="44559"/>
                  </a:lnTo>
                  <a:lnTo>
                    <a:pt x="222970" y="42018"/>
                  </a:lnTo>
                  <a:lnTo>
                    <a:pt x="408850" y="42018"/>
                  </a:lnTo>
                  <a:lnTo>
                    <a:pt x="381450" y="24932"/>
                  </a:lnTo>
                  <a:lnTo>
                    <a:pt x="336953" y="7955"/>
                  </a:lnTo>
                  <a:lnTo>
                    <a:pt x="285564" y="0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0" name="object 6">
              <a:extLst>
                <a:ext uri="{FF2B5EF4-FFF2-40B4-BE49-F238E27FC236}">
                  <a16:creationId xmlns:a16="http://schemas.microsoft.com/office/drawing/2014/main" id="{5B4860F5-4760-4D1C-9F29-6EA14356E7FB}"/>
                </a:ext>
              </a:extLst>
            </p:cNvPr>
            <p:cNvSpPr/>
            <p:nvPr userDrawn="1"/>
          </p:nvSpPr>
          <p:spPr>
            <a:xfrm>
              <a:off x="5182047" y="2331718"/>
              <a:ext cx="502920" cy="850265"/>
            </a:xfrm>
            <a:custGeom>
              <a:avLst/>
              <a:gdLst/>
              <a:ahLst/>
              <a:cxnLst/>
              <a:rect l="l" t="t" r="r" b="b"/>
              <a:pathLst>
                <a:path w="502920" h="850264">
                  <a:moveTo>
                    <a:pt x="240229" y="0"/>
                  </a:moveTo>
                  <a:lnTo>
                    <a:pt x="209588" y="4345"/>
                  </a:lnTo>
                  <a:lnTo>
                    <a:pt x="182790" y="18903"/>
                  </a:lnTo>
                  <a:lnTo>
                    <a:pt x="159197" y="45707"/>
                  </a:lnTo>
                  <a:lnTo>
                    <a:pt x="132275" y="84666"/>
                  </a:lnTo>
                  <a:lnTo>
                    <a:pt x="103451" y="122458"/>
                  </a:lnTo>
                  <a:lnTo>
                    <a:pt x="72654" y="158523"/>
                  </a:lnTo>
                  <a:lnTo>
                    <a:pt x="39817" y="192303"/>
                  </a:lnTo>
                  <a:lnTo>
                    <a:pt x="9929" y="235211"/>
                  </a:lnTo>
                  <a:lnTo>
                    <a:pt x="0" y="280870"/>
                  </a:lnTo>
                  <a:lnTo>
                    <a:pt x="141" y="316090"/>
                  </a:lnTo>
                  <a:lnTo>
                    <a:pt x="266" y="336402"/>
                  </a:lnTo>
                  <a:lnTo>
                    <a:pt x="663" y="377533"/>
                  </a:lnTo>
                  <a:lnTo>
                    <a:pt x="94618" y="377533"/>
                  </a:lnTo>
                  <a:lnTo>
                    <a:pt x="94392" y="433398"/>
                  </a:lnTo>
                  <a:lnTo>
                    <a:pt x="94068" y="484133"/>
                  </a:lnTo>
                  <a:lnTo>
                    <a:pt x="94050" y="543018"/>
                  </a:lnTo>
                  <a:lnTo>
                    <a:pt x="94910" y="597268"/>
                  </a:lnTo>
                  <a:lnTo>
                    <a:pt x="100235" y="642993"/>
                  </a:lnTo>
                  <a:lnTo>
                    <a:pt x="113120" y="685468"/>
                  </a:lnTo>
                  <a:lnTo>
                    <a:pt x="132722" y="724194"/>
                  </a:lnTo>
                  <a:lnTo>
                    <a:pt x="158199" y="758675"/>
                  </a:lnTo>
                  <a:lnTo>
                    <a:pt x="188705" y="788410"/>
                  </a:lnTo>
                  <a:lnTo>
                    <a:pt x="223399" y="812903"/>
                  </a:lnTo>
                  <a:lnTo>
                    <a:pt x="261436" y="831654"/>
                  </a:lnTo>
                  <a:lnTo>
                    <a:pt x="301974" y="844166"/>
                  </a:lnTo>
                  <a:lnTo>
                    <a:pt x="344170" y="849941"/>
                  </a:lnTo>
                  <a:lnTo>
                    <a:pt x="387179" y="848479"/>
                  </a:lnTo>
                  <a:lnTo>
                    <a:pt x="430158" y="839283"/>
                  </a:lnTo>
                  <a:lnTo>
                    <a:pt x="472265" y="821855"/>
                  </a:lnTo>
                  <a:lnTo>
                    <a:pt x="493276" y="805344"/>
                  </a:lnTo>
                  <a:lnTo>
                    <a:pt x="414932" y="805344"/>
                  </a:lnTo>
                  <a:lnTo>
                    <a:pt x="388496" y="805091"/>
                  </a:lnTo>
                  <a:lnTo>
                    <a:pt x="340469" y="798068"/>
                  </a:lnTo>
                  <a:lnTo>
                    <a:pt x="295227" y="783806"/>
                  </a:lnTo>
                  <a:lnTo>
                    <a:pt x="254022" y="762552"/>
                  </a:lnTo>
                  <a:lnTo>
                    <a:pt x="218106" y="734557"/>
                  </a:lnTo>
                  <a:lnTo>
                    <a:pt x="188731" y="700068"/>
                  </a:lnTo>
                  <a:lnTo>
                    <a:pt x="167150" y="659335"/>
                  </a:lnTo>
                  <a:lnTo>
                    <a:pt x="154615" y="612607"/>
                  </a:lnTo>
                  <a:lnTo>
                    <a:pt x="152377" y="560133"/>
                  </a:lnTo>
                  <a:lnTo>
                    <a:pt x="154322" y="512070"/>
                  </a:lnTo>
                  <a:lnTo>
                    <a:pt x="154581" y="484133"/>
                  </a:lnTo>
                  <a:lnTo>
                    <a:pt x="154680" y="453617"/>
                  </a:lnTo>
                  <a:lnTo>
                    <a:pt x="154335" y="414961"/>
                  </a:lnTo>
                  <a:lnTo>
                    <a:pt x="153626" y="365612"/>
                  </a:lnTo>
                  <a:lnTo>
                    <a:pt x="153254" y="315531"/>
                  </a:lnTo>
                  <a:lnTo>
                    <a:pt x="56327" y="315531"/>
                  </a:lnTo>
                  <a:lnTo>
                    <a:pt x="58137" y="299384"/>
                  </a:lnTo>
                  <a:lnTo>
                    <a:pt x="59307" y="284207"/>
                  </a:lnTo>
                  <a:lnTo>
                    <a:pt x="94850" y="223336"/>
                  </a:lnTo>
                  <a:lnTo>
                    <a:pt x="124024" y="186641"/>
                  </a:lnTo>
                  <a:lnTo>
                    <a:pt x="217643" y="71551"/>
                  </a:lnTo>
                  <a:lnTo>
                    <a:pt x="275351" y="71551"/>
                  </a:lnTo>
                  <a:lnTo>
                    <a:pt x="275351" y="3835"/>
                  </a:lnTo>
                  <a:lnTo>
                    <a:pt x="240229" y="0"/>
                  </a:lnTo>
                  <a:close/>
                </a:path>
                <a:path w="502920" h="850264">
                  <a:moveTo>
                    <a:pt x="502389" y="797509"/>
                  </a:moveTo>
                  <a:lnTo>
                    <a:pt x="471195" y="800363"/>
                  </a:lnTo>
                  <a:lnTo>
                    <a:pt x="442271" y="803372"/>
                  </a:lnTo>
                  <a:lnTo>
                    <a:pt x="414932" y="805344"/>
                  </a:lnTo>
                  <a:lnTo>
                    <a:pt x="493276" y="805344"/>
                  </a:lnTo>
                  <a:lnTo>
                    <a:pt x="502389" y="797509"/>
                  </a:lnTo>
                  <a:close/>
                </a:path>
                <a:path w="502920" h="850264">
                  <a:moveTo>
                    <a:pt x="275351" y="71551"/>
                  </a:moveTo>
                  <a:lnTo>
                    <a:pt x="217643" y="71551"/>
                  </a:lnTo>
                  <a:lnTo>
                    <a:pt x="217643" y="248335"/>
                  </a:lnTo>
                  <a:lnTo>
                    <a:pt x="372506" y="248335"/>
                  </a:lnTo>
                  <a:lnTo>
                    <a:pt x="372506" y="316090"/>
                  </a:lnTo>
                  <a:lnTo>
                    <a:pt x="219446" y="316090"/>
                  </a:lnTo>
                  <a:lnTo>
                    <a:pt x="218809" y="328552"/>
                  </a:lnTo>
                  <a:lnTo>
                    <a:pt x="218381" y="336402"/>
                  </a:lnTo>
                  <a:lnTo>
                    <a:pt x="217962" y="345788"/>
                  </a:lnTo>
                  <a:lnTo>
                    <a:pt x="217782" y="354952"/>
                  </a:lnTo>
                  <a:lnTo>
                    <a:pt x="217917" y="404281"/>
                  </a:lnTo>
                  <a:lnTo>
                    <a:pt x="218083" y="430544"/>
                  </a:lnTo>
                  <a:lnTo>
                    <a:pt x="218209" y="502940"/>
                  </a:lnTo>
                  <a:lnTo>
                    <a:pt x="217350" y="552234"/>
                  </a:lnTo>
                  <a:lnTo>
                    <a:pt x="220815" y="605022"/>
                  </a:lnTo>
                  <a:lnTo>
                    <a:pt x="233988" y="647338"/>
                  </a:lnTo>
                  <a:lnTo>
                    <a:pt x="255858" y="680312"/>
                  </a:lnTo>
                  <a:lnTo>
                    <a:pt x="285413" y="705071"/>
                  </a:lnTo>
                  <a:lnTo>
                    <a:pt x="321640" y="722746"/>
                  </a:lnTo>
                  <a:lnTo>
                    <a:pt x="363527" y="734466"/>
                  </a:lnTo>
                  <a:lnTo>
                    <a:pt x="401697" y="738095"/>
                  </a:lnTo>
                  <a:lnTo>
                    <a:pt x="421117" y="738009"/>
                  </a:lnTo>
                  <a:lnTo>
                    <a:pt x="440477" y="737666"/>
                  </a:lnTo>
                  <a:lnTo>
                    <a:pt x="474919" y="735938"/>
                  </a:lnTo>
                  <a:lnTo>
                    <a:pt x="492307" y="728435"/>
                  </a:lnTo>
                  <a:lnTo>
                    <a:pt x="497096" y="710201"/>
                  </a:lnTo>
                  <a:lnTo>
                    <a:pt x="493839" y="677265"/>
                  </a:lnTo>
                  <a:lnTo>
                    <a:pt x="434241" y="677265"/>
                  </a:lnTo>
                  <a:lnTo>
                    <a:pt x="405665" y="677196"/>
                  </a:lnTo>
                  <a:lnTo>
                    <a:pt x="340364" y="666163"/>
                  </a:lnTo>
                  <a:lnTo>
                    <a:pt x="287221" y="620607"/>
                  </a:lnTo>
                  <a:lnTo>
                    <a:pt x="276387" y="536984"/>
                  </a:lnTo>
                  <a:lnTo>
                    <a:pt x="276220" y="484133"/>
                  </a:lnTo>
                  <a:lnTo>
                    <a:pt x="276726" y="430544"/>
                  </a:lnTo>
                  <a:lnTo>
                    <a:pt x="277079" y="375907"/>
                  </a:lnTo>
                  <a:lnTo>
                    <a:pt x="430393" y="375907"/>
                  </a:lnTo>
                  <a:lnTo>
                    <a:pt x="430393" y="188709"/>
                  </a:lnTo>
                  <a:lnTo>
                    <a:pt x="275351" y="188709"/>
                  </a:lnTo>
                  <a:lnTo>
                    <a:pt x="275351" y="71551"/>
                  </a:lnTo>
                  <a:close/>
                </a:path>
                <a:path w="502920" h="850264">
                  <a:moveTo>
                    <a:pt x="493741" y="676275"/>
                  </a:moveTo>
                  <a:lnTo>
                    <a:pt x="434241" y="677265"/>
                  </a:lnTo>
                  <a:lnTo>
                    <a:pt x="493839" y="677265"/>
                  </a:lnTo>
                  <a:lnTo>
                    <a:pt x="493741" y="676275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B69016-2EE0-476F-A3AA-C86BF8480723}"/>
              </a:ext>
            </a:extLst>
          </p:cNvPr>
          <p:cNvGrpSpPr/>
          <p:nvPr userDrawn="1"/>
        </p:nvGrpSpPr>
        <p:grpSpPr>
          <a:xfrm>
            <a:off x="10904282" y="6347008"/>
            <a:ext cx="925768" cy="281729"/>
            <a:chOff x="4510999" y="2331718"/>
            <a:chExt cx="3125078" cy="1035448"/>
          </a:xfrm>
        </p:grpSpPr>
        <p:sp>
          <p:nvSpPr>
            <p:cNvPr id="14" name="object 2">
              <a:extLst>
                <a:ext uri="{FF2B5EF4-FFF2-40B4-BE49-F238E27FC236}">
                  <a16:creationId xmlns:a16="http://schemas.microsoft.com/office/drawing/2014/main" id="{A0F674E0-A5D5-4D03-8F3F-81C474C3303F}"/>
                </a:ext>
              </a:extLst>
            </p:cNvPr>
            <p:cNvSpPr/>
            <p:nvPr userDrawn="1"/>
          </p:nvSpPr>
          <p:spPr>
            <a:xfrm>
              <a:off x="5796399" y="2488961"/>
              <a:ext cx="528955" cy="878205"/>
            </a:xfrm>
            <a:custGeom>
              <a:avLst/>
              <a:gdLst/>
              <a:ahLst/>
              <a:cxnLst/>
              <a:rect l="l" t="t" r="r" b="b"/>
              <a:pathLst>
                <a:path w="528954" h="878204">
                  <a:moveTo>
                    <a:pt x="211715" y="108345"/>
                  </a:moveTo>
                  <a:lnTo>
                    <a:pt x="160156" y="113638"/>
                  </a:lnTo>
                  <a:lnTo>
                    <a:pt x="107784" y="129833"/>
                  </a:lnTo>
                  <a:lnTo>
                    <a:pt x="65466" y="153816"/>
                  </a:lnTo>
                  <a:lnTo>
                    <a:pt x="34810" y="185454"/>
                  </a:lnTo>
                  <a:lnTo>
                    <a:pt x="14535" y="223713"/>
                  </a:lnTo>
                  <a:lnTo>
                    <a:pt x="3359" y="267560"/>
                  </a:lnTo>
                  <a:lnTo>
                    <a:pt x="0" y="315964"/>
                  </a:lnTo>
                  <a:lnTo>
                    <a:pt x="127" y="877749"/>
                  </a:lnTo>
                  <a:lnTo>
                    <a:pt x="184480" y="877749"/>
                  </a:lnTo>
                  <a:lnTo>
                    <a:pt x="184480" y="820218"/>
                  </a:lnTo>
                  <a:lnTo>
                    <a:pt x="60134" y="820218"/>
                  </a:lnTo>
                  <a:lnTo>
                    <a:pt x="59321" y="812610"/>
                  </a:lnTo>
                  <a:lnTo>
                    <a:pt x="58445" y="808102"/>
                  </a:lnTo>
                  <a:lnTo>
                    <a:pt x="58470" y="299975"/>
                  </a:lnTo>
                  <a:lnTo>
                    <a:pt x="58735" y="293266"/>
                  </a:lnTo>
                  <a:lnTo>
                    <a:pt x="80914" y="229880"/>
                  </a:lnTo>
                  <a:lnTo>
                    <a:pt x="111456" y="197268"/>
                  </a:lnTo>
                  <a:lnTo>
                    <a:pt x="151526" y="176547"/>
                  </a:lnTo>
                  <a:lnTo>
                    <a:pt x="198987" y="168809"/>
                  </a:lnTo>
                  <a:lnTo>
                    <a:pt x="363419" y="168809"/>
                  </a:lnTo>
                  <a:lnTo>
                    <a:pt x="357352" y="162586"/>
                  </a:lnTo>
                  <a:lnTo>
                    <a:pt x="310729" y="132348"/>
                  </a:lnTo>
                  <a:lnTo>
                    <a:pt x="262045" y="114424"/>
                  </a:lnTo>
                  <a:lnTo>
                    <a:pt x="211715" y="108345"/>
                  </a:lnTo>
                  <a:close/>
                </a:path>
                <a:path w="528954" h="878204">
                  <a:moveTo>
                    <a:pt x="124396" y="587985"/>
                  </a:moveTo>
                  <a:lnTo>
                    <a:pt x="124396" y="820218"/>
                  </a:lnTo>
                  <a:lnTo>
                    <a:pt x="184480" y="820218"/>
                  </a:lnTo>
                  <a:lnTo>
                    <a:pt x="184480" y="676492"/>
                  </a:lnTo>
                  <a:lnTo>
                    <a:pt x="191554" y="676492"/>
                  </a:lnTo>
                  <a:lnTo>
                    <a:pt x="194043" y="675806"/>
                  </a:lnTo>
                  <a:lnTo>
                    <a:pt x="356461" y="675806"/>
                  </a:lnTo>
                  <a:lnTo>
                    <a:pt x="362050" y="674131"/>
                  </a:lnTo>
                  <a:lnTo>
                    <a:pt x="401443" y="654530"/>
                  </a:lnTo>
                  <a:lnTo>
                    <a:pt x="433255" y="631286"/>
                  </a:lnTo>
                  <a:lnTo>
                    <a:pt x="274612" y="631286"/>
                  </a:lnTo>
                  <a:lnTo>
                    <a:pt x="230492" y="627825"/>
                  </a:lnTo>
                  <a:lnTo>
                    <a:pt x="203954" y="620602"/>
                  </a:lnTo>
                  <a:lnTo>
                    <a:pt x="177753" y="610549"/>
                  </a:lnTo>
                  <a:lnTo>
                    <a:pt x="151398" y="599174"/>
                  </a:lnTo>
                  <a:lnTo>
                    <a:pt x="124396" y="587985"/>
                  </a:lnTo>
                  <a:close/>
                </a:path>
                <a:path w="528954" h="878204">
                  <a:moveTo>
                    <a:pt x="356461" y="675806"/>
                  </a:moveTo>
                  <a:lnTo>
                    <a:pt x="194043" y="675806"/>
                  </a:lnTo>
                  <a:lnTo>
                    <a:pt x="195935" y="676593"/>
                  </a:lnTo>
                  <a:lnTo>
                    <a:pt x="236241" y="688233"/>
                  </a:lnTo>
                  <a:lnTo>
                    <a:pt x="278197" y="691415"/>
                  </a:lnTo>
                  <a:lnTo>
                    <a:pt x="320551" y="686570"/>
                  </a:lnTo>
                  <a:lnTo>
                    <a:pt x="356461" y="675806"/>
                  </a:lnTo>
                  <a:close/>
                </a:path>
                <a:path w="528954" h="878204">
                  <a:moveTo>
                    <a:pt x="413171" y="47088"/>
                  </a:moveTo>
                  <a:lnTo>
                    <a:pt x="198694" y="47088"/>
                  </a:lnTo>
                  <a:lnTo>
                    <a:pt x="235515" y="47167"/>
                  </a:lnTo>
                  <a:lnTo>
                    <a:pt x="271221" y="50585"/>
                  </a:lnTo>
                  <a:lnTo>
                    <a:pt x="318964" y="62897"/>
                  </a:lnTo>
                  <a:lnTo>
                    <a:pt x="362227" y="83283"/>
                  </a:lnTo>
                  <a:lnTo>
                    <a:pt x="399812" y="111136"/>
                  </a:lnTo>
                  <a:lnTo>
                    <a:pt x="430521" y="145848"/>
                  </a:lnTo>
                  <a:lnTo>
                    <a:pt x="453157" y="186812"/>
                  </a:lnTo>
                  <a:lnTo>
                    <a:pt x="466521" y="233420"/>
                  </a:lnTo>
                  <a:lnTo>
                    <a:pt x="469417" y="285065"/>
                  </a:lnTo>
                  <a:lnTo>
                    <a:pt x="468597" y="315964"/>
                  </a:lnTo>
                  <a:lnTo>
                    <a:pt x="468510" y="346616"/>
                  </a:lnTo>
                  <a:lnTo>
                    <a:pt x="468616" y="368375"/>
                  </a:lnTo>
                  <a:lnTo>
                    <a:pt x="468760" y="389155"/>
                  </a:lnTo>
                  <a:lnTo>
                    <a:pt x="468767" y="400395"/>
                  </a:lnTo>
                  <a:lnTo>
                    <a:pt x="461582" y="479147"/>
                  </a:lnTo>
                  <a:lnTo>
                    <a:pt x="445878" y="519844"/>
                  </a:lnTo>
                  <a:lnTo>
                    <a:pt x="422337" y="555803"/>
                  </a:lnTo>
                  <a:lnTo>
                    <a:pt x="392199" y="585976"/>
                  </a:lnTo>
                  <a:lnTo>
                    <a:pt x="356706" y="609313"/>
                  </a:lnTo>
                  <a:lnTo>
                    <a:pt x="317097" y="624766"/>
                  </a:lnTo>
                  <a:lnTo>
                    <a:pt x="274612" y="631286"/>
                  </a:lnTo>
                  <a:lnTo>
                    <a:pt x="433255" y="631286"/>
                  </a:lnTo>
                  <a:lnTo>
                    <a:pt x="468903" y="595574"/>
                  </a:lnTo>
                  <a:lnTo>
                    <a:pt x="494466" y="557083"/>
                  </a:lnTo>
                  <a:lnTo>
                    <a:pt x="512915" y="513160"/>
                  </a:lnTo>
                  <a:lnTo>
                    <a:pt x="522998" y="464237"/>
                  </a:lnTo>
                  <a:lnTo>
                    <a:pt x="527242" y="411006"/>
                  </a:lnTo>
                  <a:lnTo>
                    <a:pt x="528863" y="360417"/>
                  </a:lnTo>
                  <a:lnTo>
                    <a:pt x="528743" y="325975"/>
                  </a:lnTo>
                  <a:lnTo>
                    <a:pt x="526592" y="250343"/>
                  </a:lnTo>
                  <a:lnTo>
                    <a:pt x="520478" y="204854"/>
                  </a:lnTo>
                  <a:lnTo>
                    <a:pt x="507303" y="162750"/>
                  </a:lnTo>
                  <a:lnTo>
                    <a:pt x="487822" y="124474"/>
                  </a:lnTo>
                  <a:lnTo>
                    <a:pt x="462787" y="90469"/>
                  </a:lnTo>
                  <a:lnTo>
                    <a:pt x="432951" y="61177"/>
                  </a:lnTo>
                  <a:lnTo>
                    <a:pt x="413171" y="47088"/>
                  </a:lnTo>
                  <a:close/>
                </a:path>
                <a:path w="528954" h="878204">
                  <a:moveTo>
                    <a:pt x="184480" y="228906"/>
                  </a:moveTo>
                  <a:lnTo>
                    <a:pt x="142120" y="244376"/>
                  </a:lnTo>
                  <a:lnTo>
                    <a:pt x="125603" y="280430"/>
                  </a:lnTo>
                  <a:lnTo>
                    <a:pt x="125063" y="322441"/>
                  </a:lnTo>
                  <a:lnTo>
                    <a:pt x="124815" y="368375"/>
                  </a:lnTo>
                  <a:lnTo>
                    <a:pt x="125076" y="400395"/>
                  </a:lnTo>
                  <a:lnTo>
                    <a:pt x="126517" y="440310"/>
                  </a:lnTo>
                  <a:lnTo>
                    <a:pt x="135822" y="481060"/>
                  </a:lnTo>
                  <a:lnTo>
                    <a:pt x="157343" y="516190"/>
                  </a:lnTo>
                  <a:lnTo>
                    <a:pt x="188369" y="543539"/>
                  </a:lnTo>
                  <a:lnTo>
                    <a:pt x="226190" y="560948"/>
                  </a:lnTo>
                  <a:lnTo>
                    <a:pt x="268097" y="566256"/>
                  </a:lnTo>
                  <a:lnTo>
                    <a:pt x="310110" y="558303"/>
                  </a:lnTo>
                  <a:lnTo>
                    <a:pt x="346499" y="538835"/>
                  </a:lnTo>
                  <a:lnTo>
                    <a:pt x="375187" y="509888"/>
                  </a:lnTo>
                  <a:lnTo>
                    <a:pt x="377303" y="505816"/>
                  </a:lnTo>
                  <a:lnTo>
                    <a:pt x="264337" y="505816"/>
                  </a:lnTo>
                  <a:lnTo>
                    <a:pt x="233874" y="500059"/>
                  </a:lnTo>
                  <a:lnTo>
                    <a:pt x="208908" y="483539"/>
                  </a:lnTo>
                  <a:lnTo>
                    <a:pt x="191782" y="458330"/>
                  </a:lnTo>
                  <a:lnTo>
                    <a:pt x="184835" y="426505"/>
                  </a:lnTo>
                  <a:lnTo>
                    <a:pt x="184335" y="400395"/>
                  </a:lnTo>
                  <a:lnTo>
                    <a:pt x="184451" y="315964"/>
                  </a:lnTo>
                  <a:lnTo>
                    <a:pt x="184480" y="228906"/>
                  </a:lnTo>
                  <a:close/>
                </a:path>
                <a:path w="528954" h="878204">
                  <a:moveTo>
                    <a:pt x="363419" y="168809"/>
                  </a:moveTo>
                  <a:lnTo>
                    <a:pt x="198987" y="168809"/>
                  </a:lnTo>
                  <a:lnTo>
                    <a:pt x="251701" y="175147"/>
                  </a:lnTo>
                  <a:lnTo>
                    <a:pt x="293498" y="190965"/>
                  </a:lnTo>
                  <a:lnTo>
                    <a:pt x="337969" y="248206"/>
                  </a:lnTo>
                  <a:lnTo>
                    <a:pt x="343090" y="292799"/>
                  </a:lnTo>
                  <a:lnTo>
                    <a:pt x="343288" y="392340"/>
                  </a:lnTo>
                  <a:lnTo>
                    <a:pt x="342785" y="425502"/>
                  </a:lnTo>
                  <a:lnTo>
                    <a:pt x="336159" y="457450"/>
                  </a:lnTo>
                  <a:lnTo>
                    <a:pt x="319425" y="482785"/>
                  </a:lnTo>
                  <a:lnTo>
                    <a:pt x="294760" y="499557"/>
                  </a:lnTo>
                  <a:lnTo>
                    <a:pt x="264337" y="505816"/>
                  </a:lnTo>
                  <a:lnTo>
                    <a:pt x="377303" y="505816"/>
                  </a:lnTo>
                  <a:lnTo>
                    <a:pt x="394102" y="473497"/>
                  </a:lnTo>
                  <a:lnTo>
                    <a:pt x="401167" y="431699"/>
                  </a:lnTo>
                  <a:lnTo>
                    <a:pt x="401281" y="411006"/>
                  </a:lnTo>
                  <a:lnTo>
                    <a:pt x="401370" y="261532"/>
                  </a:lnTo>
                  <a:lnTo>
                    <a:pt x="398747" y="232558"/>
                  </a:lnTo>
                  <a:lnTo>
                    <a:pt x="390534" y="205996"/>
                  </a:lnTo>
                  <a:lnTo>
                    <a:pt x="376735" y="182467"/>
                  </a:lnTo>
                  <a:lnTo>
                    <a:pt x="363419" y="168809"/>
                  </a:lnTo>
                  <a:close/>
                </a:path>
                <a:path w="528954" h="878204">
                  <a:moveTo>
                    <a:pt x="280669" y="0"/>
                  </a:moveTo>
                  <a:lnTo>
                    <a:pt x="238129" y="916"/>
                  </a:lnTo>
                  <a:lnTo>
                    <a:pt x="195308" y="9201"/>
                  </a:lnTo>
                  <a:lnTo>
                    <a:pt x="152958" y="25299"/>
                  </a:lnTo>
                  <a:lnTo>
                    <a:pt x="129446" y="42267"/>
                  </a:lnTo>
                  <a:lnTo>
                    <a:pt x="120586" y="49315"/>
                  </a:lnTo>
                  <a:lnTo>
                    <a:pt x="160478" y="48440"/>
                  </a:lnTo>
                  <a:lnTo>
                    <a:pt x="198694" y="47088"/>
                  </a:lnTo>
                  <a:lnTo>
                    <a:pt x="413171" y="47088"/>
                  </a:lnTo>
                  <a:lnTo>
                    <a:pt x="399068" y="37042"/>
                  </a:lnTo>
                  <a:lnTo>
                    <a:pt x="361892" y="18505"/>
                  </a:lnTo>
                  <a:lnTo>
                    <a:pt x="322174" y="6010"/>
                  </a:lnTo>
                  <a:lnTo>
                    <a:pt x="280669" y="0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3">
              <a:extLst>
                <a:ext uri="{FF2B5EF4-FFF2-40B4-BE49-F238E27FC236}">
                  <a16:creationId xmlns:a16="http://schemas.microsoft.com/office/drawing/2014/main" id="{CC6FFA23-7568-4F46-B256-17BDA44688A8}"/>
                </a:ext>
              </a:extLst>
            </p:cNvPr>
            <p:cNvSpPr/>
            <p:nvPr userDrawn="1"/>
          </p:nvSpPr>
          <p:spPr>
            <a:xfrm>
              <a:off x="4510999" y="2490091"/>
              <a:ext cx="575945" cy="690880"/>
            </a:xfrm>
            <a:custGeom>
              <a:avLst/>
              <a:gdLst/>
              <a:ahLst/>
              <a:cxnLst/>
              <a:rect l="l" t="t" r="r" b="b"/>
              <a:pathLst>
                <a:path w="575945" h="690880">
                  <a:moveTo>
                    <a:pt x="196673" y="253194"/>
                  </a:moveTo>
                  <a:lnTo>
                    <a:pt x="152510" y="257265"/>
                  </a:lnTo>
                  <a:lnTo>
                    <a:pt x="112791" y="269470"/>
                  </a:lnTo>
                  <a:lnTo>
                    <a:pt x="78090" y="288826"/>
                  </a:lnTo>
                  <a:lnTo>
                    <a:pt x="48983" y="314349"/>
                  </a:lnTo>
                  <a:lnTo>
                    <a:pt x="26045" y="345056"/>
                  </a:lnTo>
                  <a:lnTo>
                    <a:pt x="9852" y="379964"/>
                  </a:lnTo>
                  <a:lnTo>
                    <a:pt x="978" y="418090"/>
                  </a:lnTo>
                  <a:lnTo>
                    <a:pt x="0" y="458451"/>
                  </a:lnTo>
                  <a:lnTo>
                    <a:pt x="7491" y="500062"/>
                  </a:lnTo>
                  <a:lnTo>
                    <a:pt x="24029" y="541941"/>
                  </a:lnTo>
                  <a:lnTo>
                    <a:pt x="49907" y="583494"/>
                  </a:lnTo>
                  <a:lnTo>
                    <a:pt x="81393" y="618670"/>
                  </a:lnTo>
                  <a:lnTo>
                    <a:pt x="117522" y="647222"/>
                  </a:lnTo>
                  <a:lnTo>
                    <a:pt x="157329" y="668897"/>
                  </a:lnTo>
                  <a:lnTo>
                    <a:pt x="199851" y="683448"/>
                  </a:lnTo>
                  <a:lnTo>
                    <a:pt x="244123" y="690623"/>
                  </a:lnTo>
                  <a:lnTo>
                    <a:pt x="289182" y="690172"/>
                  </a:lnTo>
                  <a:lnTo>
                    <a:pt x="334062" y="681846"/>
                  </a:lnTo>
                  <a:lnTo>
                    <a:pt x="377800" y="665395"/>
                  </a:lnTo>
                  <a:lnTo>
                    <a:pt x="419431" y="640569"/>
                  </a:lnTo>
                  <a:lnTo>
                    <a:pt x="433337" y="632429"/>
                  </a:lnTo>
                  <a:lnTo>
                    <a:pt x="436483" y="631642"/>
                  </a:lnTo>
                  <a:lnTo>
                    <a:pt x="250324" y="631642"/>
                  </a:lnTo>
                  <a:lnTo>
                    <a:pt x="202484" y="621885"/>
                  </a:lnTo>
                  <a:lnTo>
                    <a:pt x="155385" y="599739"/>
                  </a:lnTo>
                  <a:lnTo>
                    <a:pt x="118049" y="570780"/>
                  </a:lnTo>
                  <a:lnTo>
                    <a:pt x="88729" y="535745"/>
                  </a:lnTo>
                  <a:lnTo>
                    <a:pt x="68697" y="497094"/>
                  </a:lnTo>
                  <a:lnTo>
                    <a:pt x="59228" y="457288"/>
                  </a:lnTo>
                  <a:lnTo>
                    <a:pt x="61596" y="418789"/>
                  </a:lnTo>
                  <a:lnTo>
                    <a:pt x="77394" y="380339"/>
                  </a:lnTo>
                  <a:lnTo>
                    <a:pt x="103395" y="349219"/>
                  </a:lnTo>
                  <a:lnTo>
                    <a:pt x="137093" y="326352"/>
                  </a:lnTo>
                  <a:lnTo>
                    <a:pt x="175986" y="312662"/>
                  </a:lnTo>
                  <a:lnTo>
                    <a:pt x="217567" y="309074"/>
                  </a:lnTo>
                  <a:lnTo>
                    <a:pt x="363150" y="309074"/>
                  </a:lnTo>
                  <a:lnTo>
                    <a:pt x="342083" y="287638"/>
                  </a:lnTo>
                  <a:lnTo>
                    <a:pt x="302184" y="267519"/>
                  </a:lnTo>
                  <a:lnTo>
                    <a:pt x="276483" y="260990"/>
                  </a:lnTo>
                  <a:lnTo>
                    <a:pt x="250067" y="256599"/>
                  </a:lnTo>
                  <a:lnTo>
                    <a:pt x="223332" y="254087"/>
                  </a:lnTo>
                  <a:lnTo>
                    <a:pt x="196673" y="253194"/>
                  </a:lnTo>
                  <a:close/>
                </a:path>
                <a:path w="575945" h="690880">
                  <a:moveTo>
                    <a:pt x="575341" y="629149"/>
                  </a:moveTo>
                  <a:lnTo>
                    <a:pt x="446452" y="629149"/>
                  </a:lnTo>
                  <a:lnTo>
                    <a:pt x="460073" y="630493"/>
                  </a:lnTo>
                  <a:lnTo>
                    <a:pt x="475501" y="636226"/>
                  </a:lnTo>
                  <a:lnTo>
                    <a:pt x="498360" y="645169"/>
                  </a:lnTo>
                  <a:lnTo>
                    <a:pt x="522647" y="652155"/>
                  </a:lnTo>
                  <a:lnTo>
                    <a:pt x="548310" y="658479"/>
                  </a:lnTo>
                  <a:lnTo>
                    <a:pt x="575298" y="665436"/>
                  </a:lnTo>
                  <a:lnTo>
                    <a:pt x="575341" y="629149"/>
                  </a:lnTo>
                  <a:close/>
                </a:path>
                <a:path w="575945" h="690880">
                  <a:moveTo>
                    <a:pt x="437389" y="537445"/>
                  </a:moveTo>
                  <a:lnTo>
                    <a:pt x="386723" y="588649"/>
                  </a:lnTo>
                  <a:lnTo>
                    <a:pt x="343601" y="614817"/>
                  </a:lnTo>
                  <a:lnTo>
                    <a:pt x="297749" y="629217"/>
                  </a:lnTo>
                  <a:lnTo>
                    <a:pt x="250324" y="631642"/>
                  </a:lnTo>
                  <a:lnTo>
                    <a:pt x="436483" y="631642"/>
                  </a:lnTo>
                  <a:lnTo>
                    <a:pt x="446452" y="629149"/>
                  </a:lnTo>
                  <a:lnTo>
                    <a:pt x="575341" y="629149"/>
                  </a:lnTo>
                  <a:lnTo>
                    <a:pt x="575389" y="588969"/>
                  </a:lnTo>
                  <a:lnTo>
                    <a:pt x="513944" y="588969"/>
                  </a:lnTo>
                  <a:lnTo>
                    <a:pt x="502353" y="583784"/>
                  </a:lnTo>
                  <a:lnTo>
                    <a:pt x="491606" y="579128"/>
                  </a:lnTo>
                  <a:lnTo>
                    <a:pt x="454919" y="554205"/>
                  </a:lnTo>
                  <a:lnTo>
                    <a:pt x="446310" y="545901"/>
                  </a:lnTo>
                  <a:lnTo>
                    <a:pt x="437389" y="537445"/>
                  </a:lnTo>
                  <a:close/>
                </a:path>
                <a:path w="575945" h="690880">
                  <a:moveTo>
                    <a:pt x="431669" y="58985"/>
                  </a:moveTo>
                  <a:lnTo>
                    <a:pt x="225197" y="58985"/>
                  </a:lnTo>
                  <a:lnTo>
                    <a:pt x="277286" y="60085"/>
                  </a:lnTo>
                  <a:lnTo>
                    <a:pt x="325118" y="70057"/>
                  </a:lnTo>
                  <a:lnTo>
                    <a:pt x="367711" y="88381"/>
                  </a:lnTo>
                  <a:lnTo>
                    <a:pt x="404080" y="114534"/>
                  </a:lnTo>
                  <a:lnTo>
                    <a:pt x="433242" y="147995"/>
                  </a:lnTo>
                  <a:lnTo>
                    <a:pt x="454215" y="188242"/>
                  </a:lnTo>
                  <a:lnTo>
                    <a:pt x="466014" y="234753"/>
                  </a:lnTo>
                  <a:lnTo>
                    <a:pt x="469933" y="282702"/>
                  </a:lnTo>
                  <a:lnTo>
                    <a:pt x="470090" y="337358"/>
                  </a:lnTo>
                  <a:lnTo>
                    <a:pt x="469556" y="371002"/>
                  </a:lnTo>
                  <a:lnTo>
                    <a:pt x="469506" y="385007"/>
                  </a:lnTo>
                  <a:lnTo>
                    <a:pt x="470256" y="428352"/>
                  </a:lnTo>
                  <a:lnTo>
                    <a:pt x="483027" y="480089"/>
                  </a:lnTo>
                  <a:lnTo>
                    <a:pt x="509490" y="514235"/>
                  </a:lnTo>
                  <a:lnTo>
                    <a:pt x="515909" y="537233"/>
                  </a:lnTo>
                  <a:lnTo>
                    <a:pt x="516018" y="562025"/>
                  </a:lnTo>
                  <a:lnTo>
                    <a:pt x="513944" y="588969"/>
                  </a:lnTo>
                  <a:lnTo>
                    <a:pt x="575389" y="588969"/>
                  </a:lnTo>
                  <a:lnTo>
                    <a:pt x="575272" y="545901"/>
                  </a:lnTo>
                  <a:lnTo>
                    <a:pt x="574587" y="491954"/>
                  </a:lnTo>
                  <a:lnTo>
                    <a:pt x="559207" y="472790"/>
                  </a:lnTo>
                  <a:lnTo>
                    <a:pt x="544338" y="461799"/>
                  </a:lnTo>
                  <a:lnTo>
                    <a:pt x="534604" y="448387"/>
                  </a:lnTo>
                  <a:lnTo>
                    <a:pt x="529389" y="432460"/>
                  </a:lnTo>
                  <a:lnTo>
                    <a:pt x="528123" y="414547"/>
                  </a:lnTo>
                  <a:lnTo>
                    <a:pt x="528265" y="404013"/>
                  </a:lnTo>
                  <a:lnTo>
                    <a:pt x="528720" y="379680"/>
                  </a:lnTo>
                  <a:lnTo>
                    <a:pt x="528836" y="371002"/>
                  </a:lnTo>
                  <a:lnTo>
                    <a:pt x="529064" y="345056"/>
                  </a:lnTo>
                  <a:lnTo>
                    <a:pt x="528942" y="299070"/>
                  </a:lnTo>
                  <a:lnTo>
                    <a:pt x="528079" y="260801"/>
                  </a:lnTo>
                  <a:lnTo>
                    <a:pt x="522960" y="209579"/>
                  </a:lnTo>
                  <a:lnTo>
                    <a:pt x="510012" y="161368"/>
                  </a:lnTo>
                  <a:lnTo>
                    <a:pt x="487708" y="116931"/>
                  </a:lnTo>
                  <a:lnTo>
                    <a:pt x="454521" y="77032"/>
                  </a:lnTo>
                  <a:lnTo>
                    <a:pt x="431669" y="58985"/>
                  </a:lnTo>
                  <a:close/>
                </a:path>
                <a:path w="575945" h="690880">
                  <a:moveTo>
                    <a:pt x="183223" y="371596"/>
                  </a:moveTo>
                  <a:lnTo>
                    <a:pt x="157127" y="379680"/>
                  </a:lnTo>
                  <a:lnTo>
                    <a:pt x="140245" y="394150"/>
                  </a:lnTo>
                  <a:lnTo>
                    <a:pt x="130704" y="413617"/>
                  </a:lnTo>
                  <a:lnTo>
                    <a:pt x="126632" y="436696"/>
                  </a:lnTo>
                  <a:lnTo>
                    <a:pt x="131050" y="475408"/>
                  </a:lnTo>
                  <a:lnTo>
                    <a:pt x="149040" y="509962"/>
                  </a:lnTo>
                  <a:lnTo>
                    <a:pt x="178077" y="538003"/>
                  </a:lnTo>
                  <a:lnTo>
                    <a:pt x="215641" y="557173"/>
                  </a:lnTo>
                  <a:lnTo>
                    <a:pt x="259208" y="565119"/>
                  </a:lnTo>
                  <a:lnTo>
                    <a:pt x="307484" y="557767"/>
                  </a:lnTo>
                  <a:lnTo>
                    <a:pt x="349957" y="534499"/>
                  </a:lnTo>
                  <a:lnTo>
                    <a:pt x="376471" y="505212"/>
                  </a:lnTo>
                  <a:lnTo>
                    <a:pt x="260619" y="505212"/>
                  </a:lnTo>
                  <a:lnTo>
                    <a:pt x="238405" y="499688"/>
                  </a:lnTo>
                  <a:lnTo>
                    <a:pt x="198173" y="468191"/>
                  </a:lnTo>
                  <a:lnTo>
                    <a:pt x="185344" y="414547"/>
                  </a:lnTo>
                  <a:lnTo>
                    <a:pt x="185054" y="404013"/>
                  </a:lnTo>
                  <a:lnTo>
                    <a:pt x="184517" y="393400"/>
                  </a:lnTo>
                  <a:lnTo>
                    <a:pt x="183223" y="371596"/>
                  </a:lnTo>
                  <a:close/>
                </a:path>
                <a:path w="575945" h="690880">
                  <a:moveTo>
                    <a:pt x="363150" y="309074"/>
                  </a:moveTo>
                  <a:lnTo>
                    <a:pt x="217567" y="309074"/>
                  </a:lnTo>
                  <a:lnTo>
                    <a:pt x="259334" y="316510"/>
                  </a:lnTo>
                  <a:lnTo>
                    <a:pt x="298781" y="335896"/>
                  </a:lnTo>
                  <a:lnTo>
                    <a:pt x="330486" y="371002"/>
                  </a:lnTo>
                  <a:lnTo>
                    <a:pt x="343974" y="410839"/>
                  </a:lnTo>
                  <a:lnTo>
                    <a:pt x="343831" y="436187"/>
                  </a:lnTo>
                  <a:lnTo>
                    <a:pt x="318593" y="482061"/>
                  </a:lnTo>
                  <a:lnTo>
                    <a:pt x="281390" y="503576"/>
                  </a:lnTo>
                  <a:lnTo>
                    <a:pt x="260619" y="505212"/>
                  </a:lnTo>
                  <a:lnTo>
                    <a:pt x="376471" y="505212"/>
                  </a:lnTo>
                  <a:lnTo>
                    <a:pt x="382421" y="498639"/>
                  </a:lnTo>
                  <a:lnTo>
                    <a:pt x="400673" y="453511"/>
                  </a:lnTo>
                  <a:lnTo>
                    <a:pt x="403696" y="405119"/>
                  </a:lnTo>
                  <a:lnTo>
                    <a:pt x="394099" y="359381"/>
                  </a:lnTo>
                  <a:lnTo>
                    <a:pt x="373141" y="319240"/>
                  </a:lnTo>
                  <a:lnTo>
                    <a:pt x="363150" y="309074"/>
                  </a:lnTo>
                  <a:close/>
                </a:path>
                <a:path w="575945" h="690880">
                  <a:moveTo>
                    <a:pt x="372896" y="187754"/>
                  </a:moveTo>
                  <a:lnTo>
                    <a:pt x="215324" y="187754"/>
                  </a:lnTo>
                  <a:lnTo>
                    <a:pt x="254991" y="188144"/>
                  </a:lnTo>
                  <a:lnTo>
                    <a:pt x="294410" y="193703"/>
                  </a:lnTo>
                  <a:lnTo>
                    <a:pt x="331886" y="206545"/>
                  </a:lnTo>
                  <a:lnTo>
                    <a:pt x="367319" y="226605"/>
                  </a:lnTo>
                  <a:lnTo>
                    <a:pt x="400609" y="253816"/>
                  </a:lnTo>
                  <a:lnTo>
                    <a:pt x="388535" y="214088"/>
                  </a:lnTo>
                  <a:lnTo>
                    <a:pt x="372896" y="187754"/>
                  </a:lnTo>
                  <a:close/>
                </a:path>
                <a:path w="575945" h="690880">
                  <a:moveTo>
                    <a:pt x="237550" y="0"/>
                  </a:moveTo>
                  <a:lnTo>
                    <a:pt x="191329" y="3862"/>
                  </a:lnTo>
                  <a:lnTo>
                    <a:pt x="146841" y="13092"/>
                  </a:lnTo>
                  <a:lnTo>
                    <a:pt x="105233" y="27235"/>
                  </a:lnTo>
                  <a:lnTo>
                    <a:pt x="93599" y="77032"/>
                  </a:lnTo>
                  <a:lnTo>
                    <a:pt x="93485" y="194710"/>
                  </a:lnTo>
                  <a:lnTo>
                    <a:pt x="175310" y="189508"/>
                  </a:lnTo>
                  <a:lnTo>
                    <a:pt x="215324" y="187754"/>
                  </a:lnTo>
                  <a:lnTo>
                    <a:pt x="372896" y="187754"/>
                  </a:lnTo>
                  <a:lnTo>
                    <a:pt x="369676" y="182333"/>
                  </a:lnTo>
                  <a:lnTo>
                    <a:pt x="343516" y="158237"/>
                  </a:lnTo>
                  <a:lnTo>
                    <a:pt x="309535" y="141486"/>
                  </a:lnTo>
                  <a:lnTo>
                    <a:pt x="268895" y="132150"/>
                  </a:lnTo>
                  <a:lnTo>
                    <a:pt x="155487" y="132150"/>
                  </a:lnTo>
                  <a:lnTo>
                    <a:pt x="152748" y="94747"/>
                  </a:lnTo>
                  <a:lnTo>
                    <a:pt x="157620" y="74500"/>
                  </a:lnTo>
                  <a:lnTo>
                    <a:pt x="174675" y="65219"/>
                  </a:lnTo>
                  <a:lnTo>
                    <a:pt x="208484" y="60713"/>
                  </a:lnTo>
                  <a:lnTo>
                    <a:pt x="214034" y="60192"/>
                  </a:lnTo>
                  <a:lnTo>
                    <a:pt x="219622" y="59341"/>
                  </a:lnTo>
                  <a:lnTo>
                    <a:pt x="225197" y="58985"/>
                  </a:lnTo>
                  <a:lnTo>
                    <a:pt x="431669" y="58985"/>
                  </a:lnTo>
                  <a:lnTo>
                    <a:pt x="416834" y="47270"/>
                  </a:lnTo>
                  <a:lnTo>
                    <a:pt x="375147" y="25139"/>
                  </a:lnTo>
                  <a:lnTo>
                    <a:pt x="330606" y="10185"/>
                  </a:lnTo>
                  <a:lnTo>
                    <a:pt x="284358" y="1956"/>
                  </a:lnTo>
                  <a:lnTo>
                    <a:pt x="237550" y="0"/>
                  </a:lnTo>
                  <a:close/>
                </a:path>
                <a:path w="575945" h="690880">
                  <a:moveTo>
                    <a:pt x="216038" y="128757"/>
                  </a:moveTo>
                  <a:lnTo>
                    <a:pt x="155487" y="132150"/>
                  </a:lnTo>
                  <a:lnTo>
                    <a:pt x="268895" y="132150"/>
                  </a:lnTo>
                  <a:lnTo>
                    <a:pt x="267215" y="131764"/>
                  </a:lnTo>
                  <a:lnTo>
                    <a:pt x="216038" y="128757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4">
              <a:extLst>
                <a:ext uri="{FF2B5EF4-FFF2-40B4-BE49-F238E27FC236}">
                  <a16:creationId xmlns:a16="http://schemas.microsoft.com/office/drawing/2014/main" id="{D3C868B1-7D93-4D10-A8C4-75B7D4AB4BA2}"/>
                </a:ext>
              </a:extLst>
            </p:cNvPr>
            <p:cNvSpPr/>
            <p:nvPr userDrawn="1"/>
          </p:nvSpPr>
          <p:spPr>
            <a:xfrm>
              <a:off x="7106487" y="2489306"/>
              <a:ext cx="529590" cy="692150"/>
            </a:xfrm>
            <a:custGeom>
              <a:avLst/>
              <a:gdLst/>
              <a:ahLst/>
              <a:cxnLst/>
              <a:rect l="l" t="t" r="r" b="b"/>
              <a:pathLst>
                <a:path w="529590" h="692150">
                  <a:moveTo>
                    <a:pt x="251474" y="0"/>
                  </a:moveTo>
                  <a:lnTo>
                    <a:pt x="202950" y="6619"/>
                  </a:lnTo>
                  <a:lnTo>
                    <a:pt x="157541" y="21226"/>
                  </a:lnTo>
                  <a:lnTo>
                    <a:pt x="116269" y="43345"/>
                  </a:lnTo>
                  <a:lnTo>
                    <a:pt x="80153" y="72500"/>
                  </a:lnTo>
                  <a:lnTo>
                    <a:pt x="50214" y="108216"/>
                  </a:lnTo>
                  <a:lnTo>
                    <a:pt x="27473" y="150015"/>
                  </a:lnTo>
                  <a:lnTo>
                    <a:pt x="12951" y="197423"/>
                  </a:lnTo>
                  <a:lnTo>
                    <a:pt x="5478" y="244514"/>
                  </a:lnTo>
                  <a:lnTo>
                    <a:pt x="1379" y="292443"/>
                  </a:lnTo>
                  <a:lnTo>
                    <a:pt x="0" y="340830"/>
                  </a:lnTo>
                  <a:lnTo>
                    <a:pt x="588" y="382730"/>
                  </a:lnTo>
                  <a:lnTo>
                    <a:pt x="2766" y="437441"/>
                  </a:lnTo>
                  <a:lnTo>
                    <a:pt x="8954" y="483959"/>
                  </a:lnTo>
                  <a:lnTo>
                    <a:pt x="21895" y="526870"/>
                  </a:lnTo>
                  <a:lnTo>
                    <a:pt x="40904" y="565765"/>
                  </a:lnTo>
                  <a:lnTo>
                    <a:pt x="65295" y="600237"/>
                  </a:lnTo>
                  <a:lnTo>
                    <a:pt x="94384" y="629879"/>
                  </a:lnTo>
                  <a:lnTo>
                    <a:pt x="127486" y="654284"/>
                  </a:lnTo>
                  <a:lnTo>
                    <a:pt x="163917" y="673044"/>
                  </a:lnTo>
                  <a:lnTo>
                    <a:pt x="202991" y="685752"/>
                  </a:lnTo>
                  <a:lnTo>
                    <a:pt x="244024" y="692001"/>
                  </a:lnTo>
                  <a:lnTo>
                    <a:pt x="286332" y="691384"/>
                  </a:lnTo>
                  <a:lnTo>
                    <a:pt x="329229" y="683492"/>
                  </a:lnTo>
                  <a:lnTo>
                    <a:pt x="372031" y="667920"/>
                  </a:lnTo>
                  <a:lnTo>
                    <a:pt x="396880" y="651984"/>
                  </a:lnTo>
                  <a:lnTo>
                    <a:pt x="402948" y="647715"/>
                  </a:lnTo>
                  <a:lnTo>
                    <a:pt x="297025" y="647715"/>
                  </a:lnTo>
                  <a:lnTo>
                    <a:pt x="246733" y="641688"/>
                  </a:lnTo>
                  <a:lnTo>
                    <a:pt x="199808" y="626670"/>
                  </a:lnTo>
                  <a:lnTo>
                    <a:pt x="157559" y="603643"/>
                  </a:lnTo>
                  <a:lnTo>
                    <a:pt x="121295" y="573589"/>
                  </a:lnTo>
                  <a:lnTo>
                    <a:pt x="92325" y="537491"/>
                  </a:lnTo>
                  <a:lnTo>
                    <a:pt x="71958" y="496331"/>
                  </a:lnTo>
                  <a:lnTo>
                    <a:pt x="61503" y="451093"/>
                  </a:lnTo>
                  <a:lnTo>
                    <a:pt x="58442" y="405478"/>
                  </a:lnTo>
                  <a:lnTo>
                    <a:pt x="58081" y="359556"/>
                  </a:lnTo>
                  <a:lnTo>
                    <a:pt x="58967" y="313499"/>
                  </a:lnTo>
                  <a:lnTo>
                    <a:pt x="59649" y="267477"/>
                  </a:lnTo>
                  <a:lnTo>
                    <a:pt x="65531" y="219421"/>
                  </a:lnTo>
                  <a:lnTo>
                    <a:pt x="81975" y="174567"/>
                  </a:lnTo>
                  <a:lnTo>
                    <a:pt x="107525" y="134704"/>
                  </a:lnTo>
                  <a:lnTo>
                    <a:pt x="140722" y="101624"/>
                  </a:lnTo>
                  <a:lnTo>
                    <a:pt x="180109" y="77115"/>
                  </a:lnTo>
                  <a:lnTo>
                    <a:pt x="224228" y="62968"/>
                  </a:lnTo>
                  <a:lnTo>
                    <a:pt x="274065" y="59865"/>
                  </a:lnTo>
                  <a:lnTo>
                    <a:pt x="432231" y="59865"/>
                  </a:lnTo>
                  <a:lnTo>
                    <a:pt x="427314" y="55187"/>
                  </a:lnTo>
                  <a:lnTo>
                    <a:pt x="389298" y="29907"/>
                  </a:lnTo>
                  <a:lnTo>
                    <a:pt x="347279" y="11823"/>
                  </a:lnTo>
                  <a:lnTo>
                    <a:pt x="302092" y="1843"/>
                  </a:lnTo>
                  <a:lnTo>
                    <a:pt x="251474" y="0"/>
                  </a:lnTo>
                  <a:close/>
                </a:path>
                <a:path w="529590" h="692150">
                  <a:moveTo>
                    <a:pt x="399437" y="640399"/>
                  </a:moveTo>
                  <a:lnTo>
                    <a:pt x="348207" y="645333"/>
                  </a:lnTo>
                  <a:lnTo>
                    <a:pt x="322601" y="647272"/>
                  </a:lnTo>
                  <a:lnTo>
                    <a:pt x="297025" y="647715"/>
                  </a:lnTo>
                  <a:lnTo>
                    <a:pt x="402948" y="647715"/>
                  </a:lnTo>
                  <a:lnTo>
                    <a:pt x="404987" y="646279"/>
                  </a:lnTo>
                  <a:lnTo>
                    <a:pt x="403120" y="644324"/>
                  </a:lnTo>
                  <a:lnTo>
                    <a:pt x="401292" y="642355"/>
                  </a:lnTo>
                  <a:lnTo>
                    <a:pt x="399437" y="640399"/>
                  </a:lnTo>
                  <a:close/>
                </a:path>
                <a:path w="529590" h="692150">
                  <a:moveTo>
                    <a:pt x="265148" y="125656"/>
                  </a:moveTo>
                  <a:lnTo>
                    <a:pt x="221776" y="132283"/>
                  </a:lnTo>
                  <a:lnTo>
                    <a:pt x="184062" y="151331"/>
                  </a:lnTo>
                  <a:lnTo>
                    <a:pt x="154199" y="180723"/>
                  </a:lnTo>
                  <a:lnTo>
                    <a:pt x="134382" y="218381"/>
                  </a:lnTo>
                  <a:lnTo>
                    <a:pt x="126807" y="262231"/>
                  </a:lnTo>
                  <a:lnTo>
                    <a:pt x="125883" y="304809"/>
                  </a:lnTo>
                  <a:lnTo>
                    <a:pt x="125259" y="340830"/>
                  </a:lnTo>
                  <a:lnTo>
                    <a:pt x="125269" y="359556"/>
                  </a:lnTo>
                  <a:lnTo>
                    <a:pt x="128125" y="431370"/>
                  </a:lnTo>
                  <a:lnTo>
                    <a:pt x="139505" y="477169"/>
                  </a:lnTo>
                  <a:lnTo>
                    <a:pt x="162405" y="517438"/>
                  </a:lnTo>
                  <a:lnTo>
                    <a:pt x="200815" y="552473"/>
                  </a:lnTo>
                  <a:lnTo>
                    <a:pt x="245336" y="571856"/>
                  </a:lnTo>
                  <a:lnTo>
                    <a:pt x="294114" y="579758"/>
                  </a:lnTo>
                  <a:lnTo>
                    <a:pt x="345297" y="580354"/>
                  </a:lnTo>
                  <a:lnTo>
                    <a:pt x="389962" y="574206"/>
                  </a:lnTo>
                  <a:lnTo>
                    <a:pt x="430190" y="559202"/>
                  </a:lnTo>
                  <a:lnTo>
                    <a:pt x="464850" y="536008"/>
                  </a:lnTo>
                  <a:lnTo>
                    <a:pt x="477334" y="522296"/>
                  </a:lnTo>
                  <a:lnTo>
                    <a:pt x="329495" y="522296"/>
                  </a:lnTo>
                  <a:lnTo>
                    <a:pt x="284960" y="518810"/>
                  </a:lnTo>
                  <a:lnTo>
                    <a:pt x="244822" y="505737"/>
                  </a:lnTo>
                  <a:lnTo>
                    <a:pt x="204269" y="472339"/>
                  </a:lnTo>
                  <a:lnTo>
                    <a:pt x="187119" y="431370"/>
                  </a:lnTo>
                  <a:lnTo>
                    <a:pt x="185234" y="388075"/>
                  </a:lnTo>
                  <a:lnTo>
                    <a:pt x="184607" y="347418"/>
                  </a:lnTo>
                  <a:lnTo>
                    <a:pt x="184703" y="331443"/>
                  </a:lnTo>
                  <a:lnTo>
                    <a:pt x="186497" y="257952"/>
                  </a:lnTo>
                  <a:lnTo>
                    <a:pt x="198631" y="220783"/>
                  </a:lnTo>
                  <a:lnTo>
                    <a:pt x="262828" y="186003"/>
                  </a:lnTo>
                  <a:lnTo>
                    <a:pt x="377707" y="186003"/>
                  </a:lnTo>
                  <a:lnTo>
                    <a:pt x="375593" y="181920"/>
                  </a:lnTo>
                  <a:lnTo>
                    <a:pt x="345988" y="152264"/>
                  </a:lnTo>
                  <a:lnTo>
                    <a:pt x="308457" y="132805"/>
                  </a:lnTo>
                  <a:lnTo>
                    <a:pt x="265148" y="125656"/>
                  </a:lnTo>
                  <a:close/>
                </a:path>
                <a:path w="529590" h="692150">
                  <a:moveTo>
                    <a:pt x="432231" y="59865"/>
                  </a:moveTo>
                  <a:lnTo>
                    <a:pt x="274065" y="59865"/>
                  </a:lnTo>
                  <a:lnTo>
                    <a:pt x="321839" y="68245"/>
                  </a:lnTo>
                  <a:lnTo>
                    <a:pt x="365763" y="87175"/>
                  </a:lnTo>
                  <a:lnTo>
                    <a:pt x="404054" y="115718"/>
                  </a:lnTo>
                  <a:lnTo>
                    <a:pt x="434924" y="152940"/>
                  </a:lnTo>
                  <a:lnTo>
                    <a:pt x="456587" y="197906"/>
                  </a:lnTo>
                  <a:lnTo>
                    <a:pt x="468888" y="252848"/>
                  </a:lnTo>
                  <a:lnTo>
                    <a:pt x="471721" y="308485"/>
                  </a:lnTo>
                  <a:lnTo>
                    <a:pt x="469337" y="364427"/>
                  </a:lnTo>
                  <a:lnTo>
                    <a:pt x="465985" y="420283"/>
                  </a:lnTo>
                  <a:lnTo>
                    <a:pt x="449885" y="456536"/>
                  </a:lnTo>
                  <a:lnTo>
                    <a:pt x="412839" y="497639"/>
                  </a:lnTo>
                  <a:lnTo>
                    <a:pt x="373699" y="515478"/>
                  </a:lnTo>
                  <a:lnTo>
                    <a:pt x="329495" y="522296"/>
                  </a:lnTo>
                  <a:lnTo>
                    <a:pt x="477334" y="522296"/>
                  </a:lnTo>
                  <a:lnTo>
                    <a:pt x="512954" y="467712"/>
                  </a:lnTo>
                  <a:lnTo>
                    <a:pt x="524139" y="423941"/>
                  </a:lnTo>
                  <a:lnTo>
                    <a:pt x="528055" y="382730"/>
                  </a:lnTo>
                  <a:lnTo>
                    <a:pt x="529246" y="344689"/>
                  </a:lnTo>
                  <a:lnTo>
                    <a:pt x="529145" y="313499"/>
                  </a:lnTo>
                  <a:lnTo>
                    <a:pt x="528088" y="257723"/>
                  </a:lnTo>
                  <a:lnTo>
                    <a:pt x="522628" y="210093"/>
                  </a:lnTo>
                  <a:lnTo>
                    <a:pt x="508984" y="165115"/>
                  </a:lnTo>
                  <a:lnTo>
                    <a:pt x="487993" y="123700"/>
                  </a:lnTo>
                  <a:lnTo>
                    <a:pt x="460491" y="86754"/>
                  </a:lnTo>
                  <a:lnTo>
                    <a:pt x="432231" y="59865"/>
                  </a:lnTo>
                  <a:close/>
                </a:path>
                <a:path w="529590" h="692150">
                  <a:moveTo>
                    <a:pt x="377707" y="186003"/>
                  </a:moveTo>
                  <a:lnTo>
                    <a:pt x="262828" y="186003"/>
                  </a:lnTo>
                  <a:lnTo>
                    <a:pt x="300593" y="195455"/>
                  </a:lnTo>
                  <a:lnTo>
                    <a:pt x="320288" y="209800"/>
                  </a:lnTo>
                  <a:lnTo>
                    <a:pt x="334086" y="227532"/>
                  </a:lnTo>
                  <a:lnTo>
                    <a:pt x="342127" y="248726"/>
                  </a:lnTo>
                  <a:lnTo>
                    <a:pt x="344548" y="273458"/>
                  </a:lnTo>
                  <a:lnTo>
                    <a:pt x="344325" y="301289"/>
                  </a:lnTo>
                  <a:lnTo>
                    <a:pt x="344204" y="399493"/>
                  </a:lnTo>
                  <a:lnTo>
                    <a:pt x="344319" y="463095"/>
                  </a:lnTo>
                  <a:lnTo>
                    <a:pt x="374518" y="454227"/>
                  </a:lnTo>
                  <a:lnTo>
                    <a:pt x="392151" y="442910"/>
                  </a:lnTo>
                  <a:lnTo>
                    <a:pt x="400416" y="425785"/>
                  </a:lnTo>
                  <a:lnTo>
                    <a:pt x="402511" y="399493"/>
                  </a:lnTo>
                  <a:lnTo>
                    <a:pt x="402637" y="359556"/>
                  </a:lnTo>
                  <a:lnTo>
                    <a:pt x="402645" y="292443"/>
                  </a:lnTo>
                  <a:lnTo>
                    <a:pt x="402447" y="263374"/>
                  </a:lnTo>
                  <a:lnTo>
                    <a:pt x="395129" y="219662"/>
                  </a:lnTo>
                  <a:lnTo>
                    <a:pt x="377707" y="186003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5">
              <a:extLst>
                <a:ext uri="{FF2B5EF4-FFF2-40B4-BE49-F238E27FC236}">
                  <a16:creationId xmlns:a16="http://schemas.microsoft.com/office/drawing/2014/main" id="{EE824096-4F6E-4FF1-AF7D-9E6C2553E5E8}"/>
                </a:ext>
              </a:extLst>
            </p:cNvPr>
            <p:cNvSpPr/>
            <p:nvPr userDrawn="1"/>
          </p:nvSpPr>
          <p:spPr>
            <a:xfrm>
              <a:off x="6449873" y="2490417"/>
              <a:ext cx="527050" cy="690880"/>
            </a:xfrm>
            <a:custGeom>
              <a:avLst/>
              <a:gdLst/>
              <a:ahLst/>
              <a:cxnLst/>
              <a:rect l="l" t="t" r="r" b="b"/>
              <a:pathLst>
                <a:path w="527050" h="690880">
                  <a:moveTo>
                    <a:pt x="203535" y="106817"/>
                  </a:moveTo>
                  <a:lnTo>
                    <a:pt x="156096" y="111190"/>
                  </a:lnTo>
                  <a:lnTo>
                    <a:pt x="112577" y="124760"/>
                  </a:lnTo>
                  <a:lnTo>
                    <a:pt x="74500" y="146905"/>
                  </a:lnTo>
                  <a:lnTo>
                    <a:pt x="43385" y="177006"/>
                  </a:lnTo>
                  <a:lnTo>
                    <a:pt x="20753" y="214441"/>
                  </a:lnTo>
                  <a:lnTo>
                    <a:pt x="8124" y="258590"/>
                  </a:lnTo>
                  <a:lnTo>
                    <a:pt x="1990" y="313152"/>
                  </a:lnTo>
                  <a:lnTo>
                    <a:pt x="0" y="368613"/>
                  </a:lnTo>
                  <a:lnTo>
                    <a:pt x="2481" y="423964"/>
                  </a:lnTo>
                  <a:lnTo>
                    <a:pt x="9763" y="478198"/>
                  </a:lnTo>
                  <a:lnTo>
                    <a:pt x="22351" y="524704"/>
                  </a:lnTo>
                  <a:lnTo>
                    <a:pt x="41762" y="566201"/>
                  </a:lnTo>
                  <a:lnTo>
                    <a:pt x="67309" y="602340"/>
                  </a:lnTo>
                  <a:lnTo>
                    <a:pt x="98307" y="632777"/>
                  </a:lnTo>
                  <a:lnTo>
                    <a:pt x="134071" y="657162"/>
                  </a:lnTo>
                  <a:lnTo>
                    <a:pt x="173916" y="675150"/>
                  </a:lnTo>
                  <a:lnTo>
                    <a:pt x="217157" y="686392"/>
                  </a:lnTo>
                  <a:lnTo>
                    <a:pt x="263107" y="690542"/>
                  </a:lnTo>
                  <a:lnTo>
                    <a:pt x="311083" y="687253"/>
                  </a:lnTo>
                  <a:lnTo>
                    <a:pt x="353022" y="676803"/>
                  </a:lnTo>
                  <a:lnTo>
                    <a:pt x="392570" y="658621"/>
                  </a:lnTo>
                  <a:lnTo>
                    <a:pt x="428779" y="633697"/>
                  </a:lnTo>
                  <a:lnTo>
                    <a:pt x="431527" y="631055"/>
                  </a:lnTo>
                  <a:lnTo>
                    <a:pt x="250440" y="631055"/>
                  </a:lnTo>
                  <a:lnTo>
                    <a:pt x="203381" y="619863"/>
                  </a:lnTo>
                  <a:lnTo>
                    <a:pt x="161204" y="600868"/>
                  </a:lnTo>
                  <a:lnTo>
                    <a:pt x="125115" y="574799"/>
                  </a:lnTo>
                  <a:lnTo>
                    <a:pt x="96319" y="542383"/>
                  </a:lnTo>
                  <a:lnTo>
                    <a:pt x="76021" y="504348"/>
                  </a:lnTo>
                  <a:lnTo>
                    <a:pt x="65427" y="461421"/>
                  </a:lnTo>
                  <a:lnTo>
                    <a:pt x="61904" y="415047"/>
                  </a:lnTo>
                  <a:lnTo>
                    <a:pt x="61401" y="368613"/>
                  </a:lnTo>
                  <a:lnTo>
                    <a:pt x="62630" y="321413"/>
                  </a:lnTo>
                  <a:lnTo>
                    <a:pt x="64322" y="274617"/>
                  </a:lnTo>
                  <a:lnTo>
                    <a:pt x="83842" y="228706"/>
                  </a:lnTo>
                  <a:lnTo>
                    <a:pt x="112481" y="198385"/>
                  </a:lnTo>
                  <a:lnTo>
                    <a:pt x="148684" y="178406"/>
                  </a:lnTo>
                  <a:lnTo>
                    <a:pt x="189459" y="168707"/>
                  </a:lnTo>
                  <a:lnTo>
                    <a:pt x="367945" y="168707"/>
                  </a:lnTo>
                  <a:lnTo>
                    <a:pt x="350745" y="154114"/>
                  </a:lnTo>
                  <a:lnTo>
                    <a:pt x="320559" y="135538"/>
                  </a:lnTo>
                  <a:lnTo>
                    <a:pt x="288174" y="121770"/>
                  </a:lnTo>
                  <a:lnTo>
                    <a:pt x="253374" y="112260"/>
                  </a:lnTo>
                  <a:lnTo>
                    <a:pt x="203535" y="106817"/>
                  </a:lnTo>
                  <a:close/>
                </a:path>
                <a:path w="527050" h="690880">
                  <a:moveTo>
                    <a:pt x="516470" y="501434"/>
                  </a:moveTo>
                  <a:lnTo>
                    <a:pt x="425082" y="501434"/>
                  </a:lnTo>
                  <a:lnTo>
                    <a:pt x="450262" y="503839"/>
                  </a:lnTo>
                  <a:lnTo>
                    <a:pt x="448700" y="509821"/>
                  </a:lnTo>
                  <a:lnTo>
                    <a:pt x="419628" y="557411"/>
                  </a:lnTo>
                  <a:lnTo>
                    <a:pt x="382616" y="590636"/>
                  </a:lnTo>
                  <a:lnTo>
                    <a:pt x="339410" y="615517"/>
                  </a:lnTo>
                  <a:lnTo>
                    <a:pt x="294016" y="629756"/>
                  </a:lnTo>
                  <a:lnTo>
                    <a:pt x="250440" y="631055"/>
                  </a:lnTo>
                  <a:lnTo>
                    <a:pt x="431527" y="631055"/>
                  </a:lnTo>
                  <a:lnTo>
                    <a:pt x="460700" y="603020"/>
                  </a:lnTo>
                  <a:lnTo>
                    <a:pt x="487387" y="567580"/>
                  </a:lnTo>
                  <a:lnTo>
                    <a:pt x="507891" y="528369"/>
                  </a:lnTo>
                  <a:lnTo>
                    <a:pt x="516470" y="501434"/>
                  </a:lnTo>
                  <a:close/>
                </a:path>
                <a:path w="527050" h="690880">
                  <a:moveTo>
                    <a:pt x="184946" y="228643"/>
                  </a:moveTo>
                  <a:lnTo>
                    <a:pt x="143556" y="242697"/>
                  </a:lnTo>
                  <a:lnTo>
                    <a:pt x="127111" y="280230"/>
                  </a:lnTo>
                  <a:lnTo>
                    <a:pt x="125914" y="355103"/>
                  </a:lnTo>
                  <a:lnTo>
                    <a:pt x="126175" y="392530"/>
                  </a:lnTo>
                  <a:lnTo>
                    <a:pt x="134597" y="471495"/>
                  </a:lnTo>
                  <a:lnTo>
                    <a:pt x="151752" y="506533"/>
                  </a:lnTo>
                  <a:lnTo>
                    <a:pt x="178770" y="534468"/>
                  </a:lnTo>
                  <a:lnTo>
                    <a:pt x="215553" y="554754"/>
                  </a:lnTo>
                  <a:lnTo>
                    <a:pt x="254478" y="564933"/>
                  </a:lnTo>
                  <a:lnTo>
                    <a:pt x="292057" y="564287"/>
                  </a:lnTo>
                  <a:lnTo>
                    <a:pt x="327051" y="552069"/>
                  </a:lnTo>
                  <a:lnTo>
                    <a:pt x="358225" y="527537"/>
                  </a:lnTo>
                  <a:lnTo>
                    <a:pt x="379598" y="510469"/>
                  </a:lnTo>
                  <a:lnTo>
                    <a:pt x="395042" y="505046"/>
                  </a:lnTo>
                  <a:lnTo>
                    <a:pt x="269637" y="505046"/>
                  </a:lnTo>
                  <a:lnTo>
                    <a:pt x="244802" y="502150"/>
                  </a:lnTo>
                  <a:lnTo>
                    <a:pt x="219646" y="489434"/>
                  </a:lnTo>
                  <a:lnTo>
                    <a:pt x="200861" y="469235"/>
                  </a:lnTo>
                  <a:lnTo>
                    <a:pt x="189089" y="442478"/>
                  </a:lnTo>
                  <a:lnTo>
                    <a:pt x="184972" y="410088"/>
                  </a:lnTo>
                  <a:lnTo>
                    <a:pt x="184946" y="228643"/>
                  </a:lnTo>
                  <a:close/>
                </a:path>
                <a:path w="527050" h="690880">
                  <a:moveTo>
                    <a:pt x="441197" y="442489"/>
                  </a:moveTo>
                  <a:lnTo>
                    <a:pt x="399137" y="442662"/>
                  </a:lnTo>
                  <a:lnTo>
                    <a:pt x="350720" y="443375"/>
                  </a:lnTo>
                  <a:lnTo>
                    <a:pt x="342731" y="451439"/>
                  </a:lnTo>
                  <a:lnTo>
                    <a:pt x="338197" y="457827"/>
                  </a:lnTo>
                  <a:lnTo>
                    <a:pt x="316641" y="482614"/>
                  </a:lnTo>
                  <a:lnTo>
                    <a:pt x="293685" y="498443"/>
                  </a:lnTo>
                  <a:lnTo>
                    <a:pt x="269637" y="505046"/>
                  </a:lnTo>
                  <a:lnTo>
                    <a:pt x="395042" y="505046"/>
                  </a:lnTo>
                  <a:lnTo>
                    <a:pt x="401705" y="502706"/>
                  </a:lnTo>
                  <a:lnTo>
                    <a:pt x="425082" y="501434"/>
                  </a:lnTo>
                  <a:lnTo>
                    <a:pt x="516470" y="501434"/>
                  </a:lnTo>
                  <a:lnTo>
                    <a:pt x="521266" y="486374"/>
                  </a:lnTo>
                  <a:lnTo>
                    <a:pt x="526564" y="442587"/>
                  </a:lnTo>
                  <a:lnTo>
                    <a:pt x="441197" y="442489"/>
                  </a:lnTo>
                  <a:close/>
                </a:path>
                <a:path w="527050" h="690880">
                  <a:moveTo>
                    <a:pt x="367945" y="168707"/>
                  </a:moveTo>
                  <a:lnTo>
                    <a:pt x="189459" y="168707"/>
                  </a:lnTo>
                  <a:lnTo>
                    <a:pt x="231818" y="169224"/>
                  </a:lnTo>
                  <a:lnTo>
                    <a:pt x="272769" y="179894"/>
                  </a:lnTo>
                  <a:lnTo>
                    <a:pt x="309323" y="200653"/>
                  </a:lnTo>
                  <a:lnTo>
                    <a:pt x="338489" y="231437"/>
                  </a:lnTo>
                  <a:lnTo>
                    <a:pt x="342896" y="237901"/>
                  </a:lnTo>
                  <a:lnTo>
                    <a:pt x="351050" y="245890"/>
                  </a:lnTo>
                  <a:lnTo>
                    <a:pt x="357616" y="246029"/>
                  </a:lnTo>
                  <a:lnTo>
                    <a:pt x="441158" y="246782"/>
                  </a:lnTo>
                  <a:lnTo>
                    <a:pt x="524405" y="246677"/>
                  </a:lnTo>
                  <a:lnTo>
                    <a:pt x="522506" y="204050"/>
                  </a:lnTo>
                  <a:lnTo>
                    <a:pt x="519785" y="194823"/>
                  </a:lnTo>
                  <a:lnTo>
                    <a:pt x="456752" y="194823"/>
                  </a:lnTo>
                  <a:lnTo>
                    <a:pt x="433298" y="191668"/>
                  </a:lnTo>
                  <a:lnTo>
                    <a:pt x="411441" y="189535"/>
                  </a:lnTo>
                  <a:lnTo>
                    <a:pt x="392790" y="185852"/>
                  </a:lnTo>
                  <a:lnTo>
                    <a:pt x="378952" y="178046"/>
                  </a:lnTo>
                  <a:lnTo>
                    <a:pt x="367945" y="168707"/>
                  </a:lnTo>
                  <a:close/>
                </a:path>
                <a:path w="527050" h="690880">
                  <a:moveTo>
                    <a:pt x="408850" y="42018"/>
                  </a:moveTo>
                  <a:lnTo>
                    <a:pt x="222970" y="42018"/>
                  </a:lnTo>
                  <a:lnTo>
                    <a:pt x="269686" y="47414"/>
                  </a:lnTo>
                  <a:lnTo>
                    <a:pt x="315972" y="60470"/>
                  </a:lnTo>
                  <a:lnTo>
                    <a:pt x="360100" y="80796"/>
                  </a:lnTo>
                  <a:lnTo>
                    <a:pt x="398335" y="108763"/>
                  </a:lnTo>
                  <a:lnTo>
                    <a:pt x="430583" y="146171"/>
                  </a:lnTo>
                  <a:lnTo>
                    <a:pt x="456752" y="194823"/>
                  </a:lnTo>
                  <a:lnTo>
                    <a:pt x="519785" y="194823"/>
                  </a:lnTo>
                  <a:lnTo>
                    <a:pt x="509927" y="161397"/>
                  </a:lnTo>
                  <a:lnTo>
                    <a:pt x="488099" y="120438"/>
                  </a:lnTo>
                  <a:lnTo>
                    <a:pt x="458456" y="82894"/>
                  </a:lnTo>
                  <a:lnTo>
                    <a:pt x="422429" y="50485"/>
                  </a:lnTo>
                  <a:lnTo>
                    <a:pt x="408850" y="42018"/>
                  </a:lnTo>
                  <a:close/>
                </a:path>
                <a:path w="527050" h="690880">
                  <a:moveTo>
                    <a:pt x="285564" y="0"/>
                  </a:moveTo>
                  <a:lnTo>
                    <a:pt x="233553" y="1628"/>
                  </a:lnTo>
                  <a:lnTo>
                    <a:pt x="186253" y="11970"/>
                  </a:lnTo>
                  <a:lnTo>
                    <a:pt x="148995" y="30155"/>
                  </a:lnTo>
                  <a:lnTo>
                    <a:pt x="127111" y="55313"/>
                  </a:lnTo>
                  <a:lnTo>
                    <a:pt x="175540" y="44559"/>
                  </a:lnTo>
                  <a:lnTo>
                    <a:pt x="222970" y="42018"/>
                  </a:lnTo>
                  <a:lnTo>
                    <a:pt x="408850" y="42018"/>
                  </a:lnTo>
                  <a:lnTo>
                    <a:pt x="381450" y="24932"/>
                  </a:lnTo>
                  <a:lnTo>
                    <a:pt x="336953" y="7955"/>
                  </a:lnTo>
                  <a:lnTo>
                    <a:pt x="285564" y="0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6">
              <a:extLst>
                <a:ext uri="{FF2B5EF4-FFF2-40B4-BE49-F238E27FC236}">
                  <a16:creationId xmlns:a16="http://schemas.microsoft.com/office/drawing/2014/main" id="{011653FA-4519-4842-9F9D-7EAE6B55FAB5}"/>
                </a:ext>
              </a:extLst>
            </p:cNvPr>
            <p:cNvSpPr/>
            <p:nvPr userDrawn="1"/>
          </p:nvSpPr>
          <p:spPr>
            <a:xfrm>
              <a:off x="5182047" y="2331718"/>
              <a:ext cx="502920" cy="850265"/>
            </a:xfrm>
            <a:custGeom>
              <a:avLst/>
              <a:gdLst/>
              <a:ahLst/>
              <a:cxnLst/>
              <a:rect l="l" t="t" r="r" b="b"/>
              <a:pathLst>
                <a:path w="502920" h="850264">
                  <a:moveTo>
                    <a:pt x="240229" y="0"/>
                  </a:moveTo>
                  <a:lnTo>
                    <a:pt x="209588" y="4345"/>
                  </a:lnTo>
                  <a:lnTo>
                    <a:pt x="182790" y="18903"/>
                  </a:lnTo>
                  <a:lnTo>
                    <a:pt x="159197" y="45707"/>
                  </a:lnTo>
                  <a:lnTo>
                    <a:pt x="132275" y="84666"/>
                  </a:lnTo>
                  <a:lnTo>
                    <a:pt x="103451" y="122458"/>
                  </a:lnTo>
                  <a:lnTo>
                    <a:pt x="72654" y="158523"/>
                  </a:lnTo>
                  <a:lnTo>
                    <a:pt x="39817" y="192303"/>
                  </a:lnTo>
                  <a:lnTo>
                    <a:pt x="9929" y="235211"/>
                  </a:lnTo>
                  <a:lnTo>
                    <a:pt x="0" y="280870"/>
                  </a:lnTo>
                  <a:lnTo>
                    <a:pt x="141" y="316090"/>
                  </a:lnTo>
                  <a:lnTo>
                    <a:pt x="266" y="336402"/>
                  </a:lnTo>
                  <a:lnTo>
                    <a:pt x="663" y="377533"/>
                  </a:lnTo>
                  <a:lnTo>
                    <a:pt x="94618" y="377533"/>
                  </a:lnTo>
                  <a:lnTo>
                    <a:pt x="94392" y="433398"/>
                  </a:lnTo>
                  <a:lnTo>
                    <a:pt x="94068" y="484133"/>
                  </a:lnTo>
                  <a:lnTo>
                    <a:pt x="94050" y="543018"/>
                  </a:lnTo>
                  <a:lnTo>
                    <a:pt x="94910" y="597268"/>
                  </a:lnTo>
                  <a:lnTo>
                    <a:pt x="100235" y="642993"/>
                  </a:lnTo>
                  <a:lnTo>
                    <a:pt x="113120" y="685468"/>
                  </a:lnTo>
                  <a:lnTo>
                    <a:pt x="132722" y="724194"/>
                  </a:lnTo>
                  <a:lnTo>
                    <a:pt x="158199" y="758675"/>
                  </a:lnTo>
                  <a:lnTo>
                    <a:pt x="188705" y="788410"/>
                  </a:lnTo>
                  <a:lnTo>
                    <a:pt x="223399" y="812903"/>
                  </a:lnTo>
                  <a:lnTo>
                    <a:pt x="261436" y="831654"/>
                  </a:lnTo>
                  <a:lnTo>
                    <a:pt x="301974" y="844166"/>
                  </a:lnTo>
                  <a:lnTo>
                    <a:pt x="344170" y="849941"/>
                  </a:lnTo>
                  <a:lnTo>
                    <a:pt x="387179" y="848479"/>
                  </a:lnTo>
                  <a:lnTo>
                    <a:pt x="430158" y="839283"/>
                  </a:lnTo>
                  <a:lnTo>
                    <a:pt x="472265" y="821855"/>
                  </a:lnTo>
                  <a:lnTo>
                    <a:pt x="493276" y="805344"/>
                  </a:lnTo>
                  <a:lnTo>
                    <a:pt x="414932" y="805344"/>
                  </a:lnTo>
                  <a:lnTo>
                    <a:pt x="388496" y="805091"/>
                  </a:lnTo>
                  <a:lnTo>
                    <a:pt x="340469" y="798068"/>
                  </a:lnTo>
                  <a:lnTo>
                    <a:pt x="295227" y="783806"/>
                  </a:lnTo>
                  <a:lnTo>
                    <a:pt x="254022" y="762552"/>
                  </a:lnTo>
                  <a:lnTo>
                    <a:pt x="218106" y="734557"/>
                  </a:lnTo>
                  <a:lnTo>
                    <a:pt x="188731" y="700068"/>
                  </a:lnTo>
                  <a:lnTo>
                    <a:pt x="167150" y="659335"/>
                  </a:lnTo>
                  <a:lnTo>
                    <a:pt x="154615" y="612607"/>
                  </a:lnTo>
                  <a:lnTo>
                    <a:pt x="152377" y="560133"/>
                  </a:lnTo>
                  <a:lnTo>
                    <a:pt x="154322" y="512070"/>
                  </a:lnTo>
                  <a:lnTo>
                    <a:pt x="154581" y="484133"/>
                  </a:lnTo>
                  <a:lnTo>
                    <a:pt x="154680" y="453617"/>
                  </a:lnTo>
                  <a:lnTo>
                    <a:pt x="154335" y="414961"/>
                  </a:lnTo>
                  <a:lnTo>
                    <a:pt x="153626" y="365612"/>
                  </a:lnTo>
                  <a:lnTo>
                    <a:pt x="153254" y="315531"/>
                  </a:lnTo>
                  <a:lnTo>
                    <a:pt x="56327" y="315531"/>
                  </a:lnTo>
                  <a:lnTo>
                    <a:pt x="58137" y="299384"/>
                  </a:lnTo>
                  <a:lnTo>
                    <a:pt x="59307" y="284207"/>
                  </a:lnTo>
                  <a:lnTo>
                    <a:pt x="94850" y="223336"/>
                  </a:lnTo>
                  <a:lnTo>
                    <a:pt x="124024" y="186641"/>
                  </a:lnTo>
                  <a:lnTo>
                    <a:pt x="217643" y="71551"/>
                  </a:lnTo>
                  <a:lnTo>
                    <a:pt x="275351" y="71551"/>
                  </a:lnTo>
                  <a:lnTo>
                    <a:pt x="275351" y="3835"/>
                  </a:lnTo>
                  <a:lnTo>
                    <a:pt x="240229" y="0"/>
                  </a:lnTo>
                  <a:close/>
                </a:path>
                <a:path w="502920" h="850264">
                  <a:moveTo>
                    <a:pt x="502389" y="797509"/>
                  </a:moveTo>
                  <a:lnTo>
                    <a:pt x="471195" y="800363"/>
                  </a:lnTo>
                  <a:lnTo>
                    <a:pt x="442271" y="803372"/>
                  </a:lnTo>
                  <a:lnTo>
                    <a:pt x="414932" y="805344"/>
                  </a:lnTo>
                  <a:lnTo>
                    <a:pt x="493276" y="805344"/>
                  </a:lnTo>
                  <a:lnTo>
                    <a:pt x="502389" y="797509"/>
                  </a:lnTo>
                  <a:close/>
                </a:path>
                <a:path w="502920" h="850264">
                  <a:moveTo>
                    <a:pt x="275351" y="71551"/>
                  </a:moveTo>
                  <a:lnTo>
                    <a:pt x="217643" y="71551"/>
                  </a:lnTo>
                  <a:lnTo>
                    <a:pt x="217643" y="248335"/>
                  </a:lnTo>
                  <a:lnTo>
                    <a:pt x="372506" y="248335"/>
                  </a:lnTo>
                  <a:lnTo>
                    <a:pt x="372506" y="316090"/>
                  </a:lnTo>
                  <a:lnTo>
                    <a:pt x="219446" y="316090"/>
                  </a:lnTo>
                  <a:lnTo>
                    <a:pt x="218809" y="328552"/>
                  </a:lnTo>
                  <a:lnTo>
                    <a:pt x="218381" y="336402"/>
                  </a:lnTo>
                  <a:lnTo>
                    <a:pt x="217962" y="345788"/>
                  </a:lnTo>
                  <a:lnTo>
                    <a:pt x="217782" y="354952"/>
                  </a:lnTo>
                  <a:lnTo>
                    <a:pt x="217917" y="404281"/>
                  </a:lnTo>
                  <a:lnTo>
                    <a:pt x="218083" y="430544"/>
                  </a:lnTo>
                  <a:lnTo>
                    <a:pt x="218209" y="502940"/>
                  </a:lnTo>
                  <a:lnTo>
                    <a:pt x="217350" y="552234"/>
                  </a:lnTo>
                  <a:lnTo>
                    <a:pt x="220815" y="605022"/>
                  </a:lnTo>
                  <a:lnTo>
                    <a:pt x="233988" y="647338"/>
                  </a:lnTo>
                  <a:lnTo>
                    <a:pt x="255858" y="680312"/>
                  </a:lnTo>
                  <a:lnTo>
                    <a:pt x="285413" y="705071"/>
                  </a:lnTo>
                  <a:lnTo>
                    <a:pt x="321640" y="722746"/>
                  </a:lnTo>
                  <a:lnTo>
                    <a:pt x="363527" y="734466"/>
                  </a:lnTo>
                  <a:lnTo>
                    <a:pt x="401697" y="738095"/>
                  </a:lnTo>
                  <a:lnTo>
                    <a:pt x="421117" y="738009"/>
                  </a:lnTo>
                  <a:lnTo>
                    <a:pt x="440477" y="737666"/>
                  </a:lnTo>
                  <a:lnTo>
                    <a:pt x="474919" y="735938"/>
                  </a:lnTo>
                  <a:lnTo>
                    <a:pt x="492307" y="728435"/>
                  </a:lnTo>
                  <a:lnTo>
                    <a:pt x="497096" y="710201"/>
                  </a:lnTo>
                  <a:lnTo>
                    <a:pt x="493839" y="677265"/>
                  </a:lnTo>
                  <a:lnTo>
                    <a:pt x="434241" y="677265"/>
                  </a:lnTo>
                  <a:lnTo>
                    <a:pt x="405665" y="677196"/>
                  </a:lnTo>
                  <a:lnTo>
                    <a:pt x="340364" y="666163"/>
                  </a:lnTo>
                  <a:lnTo>
                    <a:pt x="287221" y="620607"/>
                  </a:lnTo>
                  <a:lnTo>
                    <a:pt x="276387" y="536984"/>
                  </a:lnTo>
                  <a:lnTo>
                    <a:pt x="276220" y="484133"/>
                  </a:lnTo>
                  <a:lnTo>
                    <a:pt x="276726" y="430544"/>
                  </a:lnTo>
                  <a:lnTo>
                    <a:pt x="277079" y="375907"/>
                  </a:lnTo>
                  <a:lnTo>
                    <a:pt x="430393" y="375907"/>
                  </a:lnTo>
                  <a:lnTo>
                    <a:pt x="430393" y="188709"/>
                  </a:lnTo>
                  <a:lnTo>
                    <a:pt x="275351" y="188709"/>
                  </a:lnTo>
                  <a:lnTo>
                    <a:pt x="275351" y="71551"/>
                  </a:lnTo>
                  <a:close/>
                </a:path>
                <a:path w="502920" h="850264">
                  <a:moveTo>
                    <a:pt x="493741" y="676275"/>
                  </a:moveTo>
                  <a:lnTo>
                    <a:pt x="434241" y="677265"/>
                  </a:lnTo>
                  <a:lnTo>
                    <a:pt x="493839" y="677265"/>
                  </a:lnTo>
                  <a:lnTo>
                    <a:pt x="493741" y="676275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031462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2 Colum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44DBE7-1C0F-4B57-9222-9557DD6B2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37F6-BBD0-4193-9614-11A1F4BD61D5}" type="datetime1">
              <a:rPr lang="en-US" smtClean="0"/>
              <a:t>10/25/2018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95CE88-9CEE-4D3E-963C-6406B53A5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4C3076-161C-4FDE-ADAA-D248F6BC5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7626" y="190502"/>
            <a:ext cx="390525" cy="365125"/>
          </a:xfrm>
          <a:noFill/>
        </p:spPr>
        <p:txBody>
          <a:bodyPr/>
          <a:lstStyle>
            <a:lvl1pPr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B78D450-CCC9-4A01-9317-41621571FAB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F04D40-6307-403D-9237-EFDCC7354562}"/>
              </a:ext>
            </a:extLst>
          </p:cNvPr>
          <p:cNvSpPr/>
          <p:nvPr/>
        </p:nvSpPr>
        <p:spPr>
          <a:xfrm>
            <a:off x="838200" y="918518"/>
            <a:ext cx="4850219" cy="45719"/>
          </a:xfrm>
          <a:prstGeom prst="rect">
            <a:avLst/>
          </a:prstGeom>
          <a:solidFill>
            <a:srgbClr val="005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BF18B6-E88B-4AA1-8C18-D3A61264439C}"/>
              </a:ext>
            </a:extLst>
          </p:cNvPr>
          <p:cNvSpPr/>
          <p:nvPr/>
        </p:nvSpPr>
        <p:spPr>
          <a:xfrm>
            <a:off x="6388395" y="918518"/>
            <a:ext cx="4850219" cy="45719"/>
          </a:xfrm>
          <a:prstGeom prst="rect">
            <a:avLst/>
          </a:prstGeom>
          <a:solidFill>
            <a:srgbClr val="005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D0DA5F8-0B8E-478B-BB7C-6C0093E6DE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11923"/>
            <a:ext cx="4850219" cy="4125913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A4074E1-BF03-47D6-A8E6-3FA22D7A0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8393" y="1311923"/>
            <a:ext cx="4850219" cy="4125913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BA19FE2-15D3-436C-AAB0-51514700AE6E}"/>
              </a:ext>
            </a:extLst>
          </p:cNvPr>
          <p:cNvGrpSpPr/>
          <p:nvPr/>
        </p:nvGrpSpPr>
        <p:grpSpPr>
          <a:xfrm>
            <a:off x="10904283" y="6347010"/>
            <a:ext cx="925768" cy="281729"/>
            <a:chOff x="4510999" y="2331718"/>
            <a:chExt cx="3125078" cy="1035448"/>
          </a:xfrm>
        </p:grpSpPr>
        <p:sp>
          <p:nvSpPr>
            <p:cNvPr id="32" name="object 2">
              <a:extLst>
                <a:ext uri="{FF2B5EF4-FFF2-40B4-BE49-F238E27FC236}">
                  <a16:creationId xmlns:a16="http://schemas.microsoft.com/office/drawing/2014/main" id="{EE7AB23B-0D39-49BB-96E2-8CA851B3F290}"/>
                </a:ext>
              </a:extLst>
            </p:cNvPr>
            <p:cNvSpPr/>
            <p:nvPr userDrawn="1"/>
          </p:nvSpPr>
          <p:spPr>
            <a:xfrm>
              <a:off x="5796399" y="2488961"/>
              <a:ext cx="528955" cy="878205"/>
            </a:xfrm>
            <a:custGeom>
              <a:avLst/>
              <a:gdLst/>
              <a:ahLst/>
              <a:cxnLst/>
              <a:rect l="l" t="t" r="r" b="b"/>
              <a:pathLst>
                <a:path w="528954" h="878204">
                  <a:moveTo>
                    <a:pt x="211715" y="108345"/>
                  </a:moveTo>
                  <a:lnTo>
                    <a:pt x="160156" y="113638"/>
                  </a:lnTo>
                  <a:lnTo>
                    <a:pt x="107784" y="129833"/>
                  </a:lnTo>
                  <a:lnTo>
                    <a:pt x="65466" y="153816"/>
                  </a:lnTo>
                  <a:lnTo>
                    <a:pt x="34810" y="185454"/>
                  </a:lnTo>
                  <a:lnTo>
                    <a:pt x="14535" y="223713"/>
                  </a:lnTo>
                  <a:lnTo>
                    <a:pt x="3359" y="267560"/>
                  </a:lnTo>
                  <a:lnTo>
                    <a:pt x="0" y="315964"/>
                  </a:lnTo>
                  <a:lnTo>
                    <a:pt x="127" y="877749"/>
                  </a:lnTo>
                  <a:lnTo>
                    <a:pt x="184480" y="877749"/>
                  </a:lnTo>
                  <a:lnTo>
                    <a:pt x="184480" y="820218"/>
                  </a:lnTo>
                  <a:lnTo>
                    <a:pt x="60134" y="820218"/>
                  </a:lnTo>
                  <a:lnTo>
                    <a:pt x="59321" y="812610"/>
                  </a:lnTo>
                  <a:lnTo>
                    <a:pt x="58445" y="808102"/>
                  </a:lnTo>
                  <a:lnTo>
                    <a:pt x="58470" y="299975"/>
                  </a:lnTo>
                  <a:lnTo>
                    <a:pt x="58735" y="293266"/>
                  </a:lnTo>
                  <a:lnTo>
                    <a:pt x="80914" y="229880"/>
                  </a:lnTo>
                  <a:lnTo>
                    <a:pt x="111456" y="197268"/>
                  </a:lnTo>
                  <a:lnTo>
                    <a:pt x="151526" y="176547"/>
                  </a:lnTo>
                  <a:lnTo>
                    <a:pt x="198987" y="168809"/>
                  </a:lnTo>
                  <a:lnTo>
                    <a:pt x="363419" y="168809"/>
                  </a:lnTo>
                  <a:lnTo>
                    <a:pt x="357352" y="162586"/>
                  </a:lnTo>
                  <a:lnTo>
                    <a:pt x="310729" y="132348"/>
                  </a:lnTo>
                  <a:lnTo>
                    <a:pt x="262045" y="114424"/>
                  </a:lnTo>
                  <a:lnTo>
                    <a:pt x="211715" y="108345"/>
                  </a:lnTo>
                  <a:close/>
                </a:path>
                <a:path w="528954" h="878204">
                  <a:moveTo>
                    <a:pt x="124396" y="587985"/>
                  </a:moveTo>
                  <a:lnTo>
                    <a:pt x="124396" y="820218"/>
                  </a:lnTo>
                  <a:lnTo>
                    <a:pt x="184480" y="820218"/>
                  </a:lnTo>
                  <a:lnTo>
                    <a:pt x="184480" y="676492"/>
                  </a:lnTo>
                  <a:lnTo>
                    <a:pt x="191554" y="676492"/>
                  </a:lnTo>
                  <a:lnTo>
                    <a:pt x="194043" y="675806"/>
                  </a:lnTo>
                  <a:lnTo>
                    <a:pt x="356461" y="675806"/>
                  </a:lnTo>
                  <a:lnTo>
                    <a:pt x="362050" y="674131"/>
                  </a:lnTo>
                  <a:lnTo>
                    <a:pt x="401443" y="654530"/>
                  </a:lnTo>
                  <a:lnTo>
                    <a:pt x="433255" y="631286"/>
                  </a:lnTo>
                  <a:lnTo>
                    <a:pt x="274612" y="631286"/>
                  </a:lnTo>
                  <a:lnTo>
                    <a:pt x="230492" y="627825"/>
                  </a:lnTo>
                  <a:lnTo>
                    <a:pt x="203954" y="620602"/>
                  </a:lnTo>
                  <a:lnTo>
                    <a:pt x="177753" y="610549"/>
                  </a:lnTo>
                  <a:lnTo>
                    <a:pt x="151398" y="599174"/>
                  </a:lnTo>
                  <a:lnTo>
                    <a:pt x="124396" y="587985"/>
                  </a:lnTo>
                  <a:close/>
                </a:path>
                <a:path w="528954" h="878204">
                  <a:moveTo>
                    <a:pt x="356461" y="675806"/>
                  </a:moveTo>
                  <a:lnTo>
                    <a:pt x="194043" y="675806"/>
                  </a:lnTo>
                  <a:lnTo>
                    <a:pt x="195935" y="676593"/>
                  </a:lnTo>
                  <a:lnTo>
                    <a:pt x="236241" y="688233"/>
                  </a:lnTo>
                  <a:lnTo>
                    <a:pt x="278197" y="691415"/>
                  </a:lnTo>
                  <a:lnTo>
                    <a:pt x="320551" y="686570"/>
                  </a:lnTo>
                  <a:lnTo>
                    <a:pt x="356461" y="675806"/>
                  </a:lnTo>
                  <a:close/>
                </a:path>
                <a:path w="528954" h="878204">
                  <a:moveTo>
                    <a:pt x="413171" y="47088"/>
                  </a:moveTo>
                  <a:lnTo>
                    <a:pt x="198694" y="47088"/>
                  </a:lnTo>
                  <a:lnTo>
                    <a:pt x="235515" y="47167"/>
                  </a:lnTo>
                  <a:lnTo>
                    <a:pt x="271221" y="50585"/>
                  </a:lnTo>
                  <a:lnTo>
                    <a:pt x="318964" y="62897"/>
                  </a:lnTo>
                  <a:lnTo>
                    <a:pt x="362227" y="83283"/>
                  </a:lnTo>
                  <a:lnTo>
                    <a:pt x="399812" y="111136"/>
                  </a:lnTo>
                  <a:lnTo>
                    <a:pt x="430521" y="145848"/>
                  </a:lnTo>
                  <a:lnTo>
                    <a:pt x="453157" y="186812"/>
                  </a:lnTo>
                  <a:lnTo>
                    <a:pt x="466521" y="233420"/>
                  </a:lnTo>
                  <a:lnTo>
                    <a:pt x="469417" y="285065"/>
                  </a:lnTo>
                  <a:lnTo>
                    <a:pt x="468597" y="315964"/>
                  </a:lnTo>
                  <a:lnTo>
                    <a:pt x="468510" y="346616"/>
                  </a:lnTo>
                  <a:lnTo>
                    <a:pt x="468616" y="368375"/>
                  </a:lnTo>
                  <a:lnTo>
                    <a:pt x="468760" y="389155"/>
                  </a:lnTo>
                  <a:lnTo>
                    <a:pt x="468767" y="400395"/>
                  </a:lnTo>
                  <a:lnTo>
                    <a:pt x="461582" y="479147"/>
                  </a:lnTo>
                  <a:lnTo>
                    <a:pt x="445878" y="519844"/>
                  </a:lnTo>
                  <a:lnTo>
                    <a:pt x="422337" y="555803"/>
                  </a:lnTo>
                  <a:lnTo>
                    <a:pt x="392199" y="585976"/>
                  </a:lnTo>
                  <a:lnTo>
                    <a:pt x="356706" y="609313"/>
                  </a:lnTo>
                  <a:lnTo>
                    <a:pt x="317097" y="624766"/>
                  </a:lnTo>
                  <a:lnTo>
                    <a:pt x="274612" y="631286"/>
                  </a:lnTo>
                  <a:lnTo>
                    <a:pt x="433255" y="631286"/>
                  </a:lnTo>
                  <a:lnTo>
                    <a:pt x="468903" y="595574"/>
                  </a:lnTo>
                  <a:lnTo>
                    <a:pt x="494466" y="557083"/>
                  </a:lnTo>
                  <a:lnTo>
                    <a:pt x="512915" y="513160"/>
                  </a:lnTo>
                  <a:lnTo>
                    <a:pt x="522998" y="464237"/>
                  </a:lnTo>
                  <a:lnTo>
                    <a:pt x="527242" y="411006"/>
                  </a:lnTo>
                  <a:lnTo>
                    <a:pt x="528863" y="360417"/>
                  </a:lnTo>
                  <a:lnTo>
                    <a:pt x="528743" y="325975"/>
                  </a:lnTo>
                  <a:lnTo>
                    <a:pt x="526592" y="250343"/>
                  </a:lnTo>
                  <a:lnTo>
                    <a:pt x="520478" y="204854"/>
                  </a:lnTo>
                  <a:lnTo>
                    <a:pt x="507303" y="162750"/>
                  </a:lnTo>
                  <a:lnTo>
                    <a:pt x="487822" y="124474"/>
                  </a:lnTo>
                  <a:lnTo>
                    <a:pt x="462787" y="90469"/>
                  </a:lnTo>
                  <a:lnTo>
                    <a:pt x="432951" y="61177"/>
                  </a:lnTo>
                  <a:lnTo>
                    <a:pt x="413171" y="47088"/>
                  </a:lnTo>
                  <a:close/>
                </a:path>
                <a:path w="528954" h="878204">
                  <a:moveTo>
                    <a:pt x="184480" y="228906"/>
                  </a:moveTo>
                  <a:lnTo>
                    <a:pt x="142120" y="244376"/>
                  </a:lnTo>
                  <a:lnTo>
                    <a:pt x="125603" y="280430"/>
                  </a:lnTo>
                  <a:lnTo>
                    <a:pt x="125063" y="322441"/>
                  </a:lnTo>
                  <a:lnTo>
                    <a:pt x="124815" y="368375"/>
                  </a:lnTo>
                  <a:lnTo>
                    <a:pt x="125076" y="400395"/>
                  </a:lnTo>
                  <a:lnTo>
                    <a:pt x="126517" y="440310"/>
                  </a:lnTo>
                  <a:lnTo>
                    <a:pt x="135822" y="481060"/>
                  </a:lnTo>
                  <a:lnTo>
                    <a:pt x="157343" y="516190"/>
                  </a:lnTo>
                  <a:lnTo>
                    <a:pt x="188369" y="543539"/>
                  </a:lnTo>
                  <a:lnTo>
                    <a:pt x="226190" y="560948"/>
                  </a:lnTo>
                  <a:lnTo>
                    <a:pt x="268097" y="566256"/>
                  </a:lnTo>
                  <a:lnTo>
                    <a:pt x="310110" y="558303"/>
                  </a:lnTo>
                  <a:lnTo>
                    <a:pt x="346499" y="538835"/>
                  </a:lnTo>
                  <a:lnTo>
                    <a:pt x="375187" y="509888"/>
                  </a:lnTo>
                  <a:lnTo>
                    <a:pt x="377303" y="505816"/>
                  </a:lnTo>
                  <a:lnTo>
                    <a:pt x="264337" y="505816"/>
                  </a:lnTo>
                  <a:lnTo>
                    <a:pt x="233874" y="500059"/>
                  </a:lnTo>
                  <a:lnTo>
                    <a:pt x="208908" y="483539"/>
                  </a:lnTo>
                  <a:lnTo>
                    <a:pt x="191782" y="458330"/>
                  </a:lnTo>
                  <a:lnTo>
                    <a:pt x="184835" y="426505"/>
                  </a:lnTo>
                  <a:lnTo>
                    <a:pt x="184335" y="400395"/>
                  </a:lnTo>
                  <a:lnTo>
                    <a:pt x="184451" y="315964"/>
                  </a:lnTo>
                  <a:lnTo>
                    <a:pt x="184480" y="228906"/>
                  </a:lnTo>
                  <a:close/>
                </a:path>
                <a:path w="528954" h="878204">
                  <a:moveTo>
                    <a:pt x="363419" y="168809"/>
                  </a:moveTo>
                  <a:lnTo>
                    <a:pt x="198987" y="168809"/>
                  </a:lnTo>
                  <a:lnTo>
                    <a:pt x="251701" y="175147"/>
                  </a:lnTo>
                  <a:lnTo>
                    <a:pt x="293498" y="190965"/>
                  </a:lnTo>
                  <a:lnTo>
                    <a:pt x="337969" y="248206"/>
                  </a:lnTo>
                  <a:lnTo>
                    <a:pt x="343090" y="292799"/>
                  </a:lnTo>
                  <a:lnTo>
                    <a:pt x="343288" y="392340"/>
                  </a:lnTo>
                  <a:lnTo>
                    <a:pt x="342785" y="425502"/>
                  </a:lnTo>
                  <a:lnTo>
                    <a:pt x="336159" y="457450"/>
                  </a:lnTo>
                  <a:lnTo>
                    <a:pt x="319425" y="482785"/>
                  </a:lnTo>
                  <a:lnTo>
                    <a:pt x="294760" y="499557"/>
                  </a:lnTo>
                  <a:lnTo>
                    <a:pt x="264337" y="505816"/>
                  </a:lnTo>
                  <a:lnTo>
                    <a:pt x="377303" y="505816"/>
                  </a:lnTo>
                  <a:lnTo>
                    <a:pt x="394102" y="473497"/>
                  </a:lnTo>
                  <a:lnTo>
                    <a:pt x="401167" y="431699"/>
                  </a:lnTo>
                  <a:lnTo>
                    <a:pt x="401281" y="411006"/>
                  </a:lnTo>
                  <a:lnTo>
                    <a:pt x="401370" y="261532"/>
                  </a:lnTo>
                  <a:lnTo>
                    <a:pt x="398747" y="232558"/>
                  </a:lnTo>
                  <a:lnTo>
                    <a:pt x="390534" y="205996"/>
                  </a:lnTo>
                  <a:lnTo>
                    <a:pt x="376735" y="182467"/>
                  </a:lnTo>
                  <a:lnTo>
                    <a:pt x="363419" y="168809"/>
                  </a:lnTo>
                  <a:close/>
                </a:path>
                <a:path w="528954" h="878204">
                  <a:moveTo>
                    <a:pt x="280669" y="0"/>
                  </a:moveTo>
                  <a:lnTo>
                    <a:pt x="238129" y="916"/>
                  </a:lnTo>
                  <a:lnTo>
                    <a:pt x="195308" y="9201"/>
                  </a:lnTo>
                  <a:lnTo>
                    <a:pt x="152958" y="25299"/>
                  </a:lnTo>
                  <a:lnTo>
                    <a:pt x="129446" y="42267"/>
                  </a:lnTo>
                  <a:lnTo>
                    <a:pt x="120586" y="49315"/>
                  </a:lnTo>
                  <a:lnTo>
                    <a:pt x="160478" y="48440"/>
                  </a:lnTo>
                  <a:lnTo>
                    <a:pt x="198694" y="47088"/>
                  </a:lnTo>
                  <a:lnTo>
                    <a:pt x="413171" y="47088"/>
                  </a:lnTo>
                  <a:lnTo>
                    <a:pt x="399068" y="37042"/>
                  </a:lnTo>
                  <a:lnTo>
                    <a:pt x="361892" y="18505"/>
                  </a:lnTo>
                  <a:lnTo>
                    <a:pt x="322174" y="6010"/>
                  </a:lnTo>
                  <a:lnTo>
                    <a:pt x="280669" y="0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3" name="object 3">
              <a:extLst>
                <a:ext uri="{FF2B5EF4-FFF2-40B4-BE49-F238E27FC236}">
                  <a16:creationId xmlns:a16="http://schemas.microsoft.com/office/drawing/2014/main" id="{74BCD1EE-E6B5-4E37-AF61-9E969CD9E852}"/>
                </a:ext>
              </a:extLst>
            </p:cNvPr>
            <p:cNvSpPr/>
            <p:nvPr userDrawn="1"/>
          </p:nvSpPr>
          <p:spPr>
            <a:xfrm>
              <a:off x="4510999" y="2490091"/>
              <a:ext cx="575945" cy="690880"/>
            </a:xfrm>
            <a:custGeom>
              <a:avLst/>
              <a:gdLst/>
              <a:ahLst/>
              <a:cxnLst/>
              <a:rect l="l" t="t" r="r" b="b"/>
              <a:pathLst>
                <a:path w="575945" h="690880">
                  <a:moveTo>
                    <a:pt x="196673" y="253194"/>
                  </a:moveTo>
                  <a:lnTo>
                    <a:pt x="152510" y="257265"/>
                  </a:lnTo>
                  <a:lnTo>
                    <a:pt x="112791" y="269470"/>
                  </a:lnTo>
                  <a:lnTo>
                    <a:pt x="78090" y="288826"/>
                  </a:lnTo>
                  <a:lnTo>
                    <a:pt x="48983" y="314349"/>
                  </a:lnTo>
                  <a:lnTo>
                    <a:pt x="26045" y="345056"/>
                  </a:lnTo>
                  <a:lnTo>
                    <a:pt x="9852" y="379964"/>
                  </a:lnTo>
                  <a:lnTo>
                    <a:pt x="978" y="418090"/>
                  </a:lnTo>
                  <a:lnTo>
                    <a:pt x="0" y="458451"/>
                  </a:lnTo>
                  <a:lnTo>
                    <a:pt x="7491" y="500062"/>
                  </a:lnTo>
                  <a:lnTo>
                    <a:pt x="24029" y="541941"/>
                  </a:lnTo>
                  <a:lnTo>
                    <a:pt x="49907" y="583494"/>
                  </a:lnTo>
                  <a:lnTo>
                    <a:pt x="81393" y="618670"/>
                  </a:lnTo>
                  <a:lnTo>
                    <a:pt x="117522" y="647222"/>
                  </a:lnTo>
                  <a:lnTo>
                    <a:pt x="157329" y="668897"/>
                  </a:lnTo>
                  <a:lnTo>
                    <a:pt x="199851" y="683448"/>
                  </a:lnTo>
                  <a:lnTo>
                    <a:pt x="244123" y="690623"/>
                  </a:lnTo>
                  <a:lnTo>
                    <a:pt x="289182" y="690172"/>
                  </a:lnTo>
                  <a:lnTo>
                    <a:pt x="334062" y="681846"/>
                  </a:lnTo>
                  <a:lnTo>
                    <a:pt x="377800" y="665395"/>
                  </a:lnTo>
                  <a:lnTo>
                    <a:pt x="419431" y="640569"/>
                  </a:lnTo>
                  <a:lnTo>
                    <a:pt x="433337" y="632429"/>
                  </a:lnTo>
                  <a:lnTo>
                    <a:pt x="436483" y="631642"/>
                  </a:lnTo>
                  <a:lnTo>
                    <a:pt x="250324" y="631642"/>
                  </a:lnTo>
                  <a:lnTo>
                    <a:pt x="202484" y="621885"/>
                  </a:lnTo>
                  <a:lnTo>
                    <a:pt x="155385" y="599739"/>
                  </a:lnTo>
                  <a:lnTo>
                    <a:pt x="118049" y="570780"/>
                  </a:lnTo>
                  <a:lnTo>
                    <a:pt x="88729" y="535745"/>
                  </a:lnTo>
                  <a:lnTo>
                    <a:pt x="68697" y="497094"/>
                  </a:lnTo>
                  <a:lnTo>
                    <a:pt x="59228" y="457288"/>
                  </a:lnTo>
                  <a:lnTo>
                    <a:pt x="61596" y="418789"/>
                  </a:lnTo>
                  <a:lnTo>
                    <a:pt x="77394" y="380339"/>
                  </a:lnTo>
                  <a:lnTo>
                    <a:pt x="103395" y="349219"/>
                  </a:lnTo>
                  <a:lnTo>
                    <a:pt x="137093" y="326352"/>
                  </a:lnTo>
                  <a:lnTo>
                    <a:pt x="175986" y="312662"/>
                  </a:lnTo>
                  <a:lnTo>
                    <a:pt x="217567" y="309074"/>
                  </a:lnTo>
                  <a:lnTo>
                    <a:pt x="363150" y="309074"/>
                  </a:lnTo>
                  <a:lnTo>
                    <a:pt x="342083" y="287638"/>
                  </a:lnTo>
                  <a:lnTo>
                    <a:pt x="302184" y="267519"/>
                  </a:lnTo>
                  <a:lnTo>
                    <a:pt x="276483" y="260990"/>
                  </a:lnTo>
                  <a:lnTo>
                    <a:pt x="250067" y="256599"/>
                  </a:lnTo>
                  <a:lnTo>
                    <a:pt x="223332" y="254087"/>
                  </a:lnTo>
                  <a:lnTo>
                    <a:pt x="196673" y="253194"/>
                  </a:lnTo>
                  <a:close/>
                </a:path>
                <a:path w="575945" h="690880">
                  <a:moveTo>
                    <a:pt x="575341" y="629149"/>
                  </a:moveTo>
                  <a:lnTo>
                    <a:pt x="446452" y="629149"/>
                  </a:lnTo>
                  <a:lnTo>
                    <a:pt x="460073" y="630493"/>
                  </a:lnTo>
                  <a:lnTo>
                    <a:pt x="475501" y="636226"/>
                  </a:lnTo>
                  <a:lnTo>
                    <a:pt x="498360" y="645169"/>
                  </a:lnTo>
                  <a:lnTo>
                    <a:pt x="522647" y="652155"/>
                  </a:lnTo>
                  <a:lnTo>
                    <a:pt x="548310" y="658479"/>
                  </a:lnTo>
                  <a:lnTo>
                    <a:pt x="575298" y="665436"/>
                  </a:lnTo>
                  <a:lnTo>
                    <a:pt x="575341" y="629149"/>
                  </a:lnTo>
                  <a:close/>
                </a:path>
                <a:path w="575945" h="690880">
                  <a:moveTo>
                    <a:pt x="437389" y="537445"/>
                  </a:moveTo>
                  <a:lnTo>
                    <a:pt x="386723" y="588649"/>
                  </a:lnTo>
                  <a:lnTo>
                    <a:pt x="343601" y="614817"/>
                  </a:lnTo>
                  <a:lnTo>
                    <a:pt x="297749" y="629217"/>
                  </a:lnTo>
                  <a:lnTo>
                    <a:pt x="250324" y="631642"/>
                  </a:lnTo>
                  <a:lnTo>
                    <a:pt x="436483" y="631642"/>
                  </a:lnTo>
                  <a:lnTo>
                    <a:pt x="446452" y="629149"/>
                  </a:lnTo>
                  <a:lnTo>
                    <a:pt x="575341" y="629149"/>
                  </a:lnTo>
                  <a:lnTo>
                    <a:pt x="575389" y="588969"/>
                  </a:lnTo>
                  <a:lnTo>
                    <a:pt x="513944" y="588969"/>
                  </a:lnTo>
                  <a:lnTo>
                    <a:pt x="502353" y="583784"/>
                  </a:lnTo>
                  <a:lnTo>
                    <a:pt x="491606" y="579128"/>
                  </a:lnTo>
                  <a:lnTo>
                    <a:pt x="454919" y="554205"/>
                  </a:lnTo>
                  <a:lnTo>
                    <a:pt x="446310" y="545901"/>
                  </a:lnTo>
                  <a:lnTo>
                    <a:pt x="437389" y="537445"/>
                  </a:lnTo>
                  <a:close/>
                </a:path>
                <a:path w="575945" h="690880">
                  <a:moveTo>
                    <a:pt x="431669" y="58985"/>
                  </a:moveTo>
                  <a:lnTo>
                    <a:pt x="225197" y="58985"/>
                  </a:lnTo>
                  <a:lnTo>
                    <a:pt x="277286" y="60085"/>
                  </a:lnTo>
                  <a:lnTo>
                    <a:pt x="325118" y="70057"/>
                  </a:lnTo>
                  <a:lnTo>
                    <a:pt x="367711" y="88381"/>
                  </a:lnTo>
                  <a:lnTo>
                    <a:pt x="404080" y="114534"/>
                  </a:lnTo>
                  <a:lnTo>
                    <a:pt x="433242" y="147995"/>
                  </a:lnTo>
                  <a:lnTo>
                    <a:pt x="454215" y="188242"/>
                  </a:lnTo>
                  <a:lnTo>
                    <a:pt x="466014" y="234753"/>
                  </a:lnTo>
                  <a:lnTo>
                    <a:pt x="469933" y="282702"/>
                  </a:lnTo>
                  <a:lnTo>
                    <a:pt x="470090" y="337358"/>
                  </a:lnTo>
                  <a:lnTo>
                    <a:pt x="469556" y="371002"/>
                  </a:lnTo>
                  <a:lnTo>
                    <a:pt x="469506" y="385007"/>
                  </a:lnTo>
                  <a:lnTo>
                    <a:pt x="470256" y="428352"/>
                  </a:lnTo>
                  <a:lnTo>
                    <a:pt x="483027" y="480089"/>
                  </a:lnTo>
                  <a:lnTo>
                    <a:pt x="509490" y="514235"/>
                  </a:lnTo>
                  <a:lnTo>
                    <a:pt x="515909" y="537233"/>
                  </a:lnTo>
                  <a:lnTo>
                    <a:pt x="516018" y="562025"/>
                  </a:lnTo>
                  <a:lnTo>
                    <a:pt x="513944" y="588969"/>
                  </a:lnTo>
                  <a:lnTo>
                    <a:pt x="575389" y="588969"/>
                  </a:lnTo>
                  <a:lnTo>
                    <a:pt x="575272" y="545901"/>
                  </a:lnTo>
                  <a:lnTo>
                    <a:pt x="574587" y="491954"/>
                  </a:lnTo>
                  <a:lnTo>
                    <a:pt x="559207" y="472790"/>
                  </a:lnTo>
                  <a:lnTo>
                    <a:pt x="544338" y="461799"/>
                  </a:lnTo>
                  <a:lnTo>
                    <a:pt x="534604" y="448387"/>
                  </a:lnTo>
                  <a:lnTo>
                    <a:pt x="529389" y="432460"/>
                  </a:lnTo>
                  <a:lnTo>
                    <a:pt x="528123" y="414547"/>
                  </a:lnTo>
                  <a:lnTo>
                    <a:pt x="528265" y="404013"/>
                  </a:lnTo>
                  <a:lnTo>
                    <a:pt x="528720" y="379680"/>
                  </a:lnTo>
                  <a:lnTo>
                    <a:pt x="528836" y="371002"/>
                  </a:lnTo>
                  <a:lnTo>
                    <a:pt x="529064" y="345056"/>
                  </a:lnTo>
                  <a:lnTo>
                    <a:pt x="528942" y="299070"/>
                  </a:lnTo>
                  <a:lnTo>
                    <a:pt x="528079" y="260801"/>
                  </a:lnTo>
                  <a:lnTo>
                    <a:pt x="522960" y="209579"/>
                  </a:lnTo>
                  <a:lnTo>
                    <a:pt x="510012" y="161368"/>
                  </a:lnTo>
                  <a:lnTo>
                    <a:pt x="487708" y="116931"/>
                  </a:lnTo>
                  <a:lnTo>
                    <a:pt x="454521" y="77032"/>
                  </a:lnTo>
                  <a:lnTo>
                    <a:pt x="431669" y="58985"/>
                  </a:lnTo>
                  <a:close/>
                </a:path>
                <a:path w="575945" h="690880">
                  <a:moveTo>
                    <a:pt x="183223" y="371596"/>
                  </a:moveTo>
                  <a:lnTo>
                    <a:pt x="157127" y="379680"/>
                  </a:lnTo>
                  <a:lnTo>
                    <a:pt x="140245" y="394150"/>
                  </a:lnTo>
                  <a:lnTo>
                    <a:pt x="130704" y="413617"/>
                  </a:lnTo>
                  <a:lnTo>
                    <a:pt x="126632" y="436696"/>
                  </a:lnTo>
                  <a:lnTo>
                    <a:pt x="131050" y="475408"/>
                  </a:lnTo>
                  <a:lnTo>
                    <a:pt x="149040" y="509962"/>
                  </a:lnTo>
                  <a:lnTo>
                    <a:pt x="178077" y="538003"/>
                  </a:lnTo>
                  <a:lnTo>
                    <a:pt x="215641" y="557173"/>
                  </a:lnTo>
                  <a:lnTo>
                    <a:pt x="259208" y="565119"/>
                  </a:lnTo>
                  <a:lnTo>
                    <a:pt x="307484" y="557767"/>
                  </a:lnTo>
                  <a:lnTo>
                    <a:pt x="349957" y="534499"/>
                  </a:lnTo>
                  <a:lnTo>
                    <a:pt x="376471" y="505212"/>
                  </a:lnTo>
                  <a:lnTo>
                    <a:pt x="260619" y="505212"/>
                  </a:lnTo>
                  <a:lnTo>
                    <a:pt x="238405" y="499688"/>
                  </a:lnTo>
                  <a:lnTo>
                    <a:pt x="198173" y="468191"/>
                  </a:lnTo>
                  <a:lnTo>
                    <a:pt x="185344" y="414547"/>
                  </a:lnTo>
                  <a:lnTo>
                    <a:pt x="185054" y="404013"/>
                  </a:lnTo>
                  <a:lnTo>
                    <a:pt x="184517" y="393400"/>
                  </a:lnTo>
                  <a:lnTo>
                    <a:pt x="183223" y="371596"/>
                  </a:lnTo>
                  <a:close/>
                </a:path>
                <a:path w="575945" h="690880">
                  <a:moveTo>
                    <a:pt x="363150" y="309074"/>
                  </a:moveTo>
                  <a:lnTo>
                    <a:pt x="217567" y="309074"/>
                  </a:lnTo>
                  <a:lnTo>
                    <a:pt x="259334" y="316510"/>
                  </a:lnTo>
                  <a:lnTo>
                    <a:pt x="298781" y="335896"/>
                  </a:lnTo>
                  <a:lnTo>
                    <a:pt x="330486" y="371002"/>
                  </a:lnTo>
                  <a:lnTo>
                    <a:pt x="343974" y="410839"/>
                  </a:lnTo>
                  <a:lnTo>
                    <a:pt x="343831" y="436187"/>
                  </a:lnTo>
                  <a:lnTo>
                    <a:pt x="318593" y="482061"/>
                  </a:lnTo>
                  <a:lnTo>
                    <a:pt x="281390" y="503576"/>
                  </a:lnTo>
                  <a:lnTo>
                    <a:pt x="260619" y="505212"/>
                  </a:lnTo>
                  <a:lnTo>
                    <a:pt x="376471" y="505212"/>
                  </a:lnTo>
                  <a:lnTo>
                    <a:pt x="382421" y="498639"/>
                  </a:lnTo>
                  <a:lnTo>
                    <a:pt x="400673" y="453511"/>
                  </a:lnTo>
                  <a:lnTo>
                    <a:pt x="403696" y="405119"/>
                  </a:lnTo>
                  <a:lnTo>
                    <a:pt x="394099" y="359381"/>
                  </a:lnTo>
                  <a:lnTo>
                    <a:pt x="373141" y="319240"/>
                  </a:lnTo>
                  <a:lnTo>
                    <a:pt x="363150" y="309074"/>
                  </a:lnTo>
                  <a:close/>
                </a:path>
                <a:path w="575945" h="690880">
                  <a:moveTo>
                    <a:pt x="372896" y="187754"/>
                  </a:moveTo>
                  <a:lnTo>
                    <a:pt x="215324" y="187754"/>
                  </a:lnTo>
                  <a:lnTo>
                    <a:pt x="254991" y="188144"/>
                  </a:lnTo>
                  <a:lnTo>
                    <a:pt x="294410" y="193703"/>
                  </a:lnTo>
                  <a:lnTo>
                    <a:pt x="331886" y="206545"/>
                  </a:lnTo>
                  <a:lnTo>
                    <a:pt x="367319" y="226605"/>
                  </a:lnTo>
                  <a:lnTo>
                    <a:pt x="400609" y="253816"/>
                  </a:lnTo>
                  <a:lnTo>
                    <a:pt x="388535" y="214088"/>
                  </a:lnTo>
                  <a:lnTo>
                    <a:pt x="372896" y="187754"/>
                  </a:lnTo>
                  <a:close/>
                </a:path>
                <a:path w="575945" h="690880">
                  <a:moveTo>
                    <a:pt x="237550" y="0"/>
                  </a:moveTo>
                  <a:lnTo>
                    <a:pt x="191329" y="3862"/>
                  </a:lnTo>
                  <a:lnTo>
                    <a:pt x="146841" y="13092"/>
                  </a:lnTo>
                  <a:lnTo>
                    <a:pt x="105233" y="27235"/>
                  </a:lnTo>
                  <a:lnTo>
                    <a:pt x="93599" y="77032"/>
                  </a:lnTo>
                  <a:lnTo>
                    <a:pt x="93485" y="194710"/>
                  </a:lnTo>
                  <a:lnTo>
                    <a:pt x="175310" y="189508"/>
                  </a:lnTo>
                  <a:lnTo>
                    <a:pt x="215324" y="187754"/>
                  </a:lnTo>
                  <a:lnTo>
                    <a:pt x="372896" y="187754"/>
                  </a:lnTo>
                  <a:lnTo>
                    <a:pt x="369676" y="182333"/>
                  </a:lnTo>
                  <a:lnTo>
                    <a:pt x="343516" y="158237"/>
                  </a:lnTo>
                  <a:lnTo>
                    <a:pt x="309535" y="141486"/>
                  </a:lnTo>
                  <a:lnTo>
                    <a:pt x="268895" y="132150"/>
                  </a:lnTo>
                  <a:lnTo>
                    <a:pt x="155487" y="132150"/>
                  </a:lnTo>
                  <a:lnTo>
                    <a:pt x="152748" y="94747"/>
                  </a:lnTo>
                  <a:lnTo>
                    <a:pt x="157620" y="74500"/>
                  </a:lnTo>
                  <a:lnTo>
                    <a:pt x="174675" y="65219"/>
                  </a:lnTo>
                  <a:lnTo>
                    <a:pt x="208484" y="60713"/>
                  </a:lnTo>
                  <a:lnTo>
                    <a:pt x="214034" y="60192"/>
                  </a:lnTo>
                  <a:lnTo>
                    <a:pt x="219622" y="59341"/>
                  </a:lnTo>
                  <a:lnTo>
                    <a:pt x="225197" y="58985"/>
                  </a:lnTo>
                  <a:lnTo>
                    <a:pt x="431669" y="58985"/>
                  </a:lnTo>
                  <a:lnTo>
                    <a:pt x="416834" y="47270"/>
                  </a:lnTo>
                  <a:lnTo>
                    <a:pt x="375147" y="25139"/>
                  </a:lnTo>
                  <a:lnTo>
                    <a:pt x="330606" y="10185"/>
                  </a:lnTo>
                  <a:lnTo>
                    <a:pt x="284358" y="1956"/>
                  </a:lnTo>
                  <a:lnTo>
                    <a:pt x="237550" y="0"/>
                  </a:lnTo>
                  <a:close/>
                </a:path>
                <a:path w="575945" h="690880">
                  <a:moveTo>
                    <a:pt x="216038" y="128757"/>
                  </a:moveTo>
                  <a:lnTo>
                    <a:pt x="155487" y="132150"/>
                  </a:lnTo>
                  <a:lnTo>
                    <a:pt x="268895" y="132150"/>
                  </a:lnTo>
                  <a:lnTo>
                    <a:pt x="267215" y="131764"/>
                  </a:lnTo>
                  <a:lnTo>
                    <a:pt x="216038" y="128757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4" name="object 4">
              <a:extLst>
                <a:ext uri="{FF2B5EF4-FFF2-40B4-BE49-F238E27FC236}">
                  <a16:creationId xmlns:a16="http://schemas.microsoft.com/office/drawing/2014/main" id="{3D45611C-7A30-4EF3-ABB0-ED72456C2B34}"/>
                </a:ext>
              </a:extLst>
            </p:cNvPr>
            <p:cNvSpPr/>
            <p:nvPr userDrawn="1"/>
          </p:nvSpPr>
          <p:spPr>
            <a:xfrm>
              <a:off x="7106487" y="2489306"/>
              <a:ext cx="529590" cy="692150"/>
            </a:xfrm>
            <a:custGeom>
              <a:avLst/>
              <a:gdLst/>
              <a:ahLst/>
              <a:cxnLst/>
              <a:rect l="l" t="t" r="r" b="b"/>
              <a:pathLst>
                <a:path w="529590" h="692150">
                  <a:moveTo>
                    <a:pt x="251474" y="0"/>
                  </a:moveTo>
                  <a:lnTo>
                    <a:pt x="202950" y="6619"/>
                  </a:lnTo>
                  <a:lnTo>
                    <a:pt x="157541" y="21226"/>
                  </a:lnTo>
                  <a:lnTo>
                    <a:pt x="116269" y="43345"/>
                  </a:lnTo>
                  <a:lnTo>
                    <a:pt x="80153" y="72500"/>
                  </a:lnTo>
                  <a:lnTo>
                    <a:pt x="50214" y="108216"/>
                  </a:lnTo>
                  <a:lnTo>
                    <a:pt x="27473" y="150015"/>
                  </a:lnTo>
                  <a:lnTo>
                    <a:pt x="12951" y="197423"/>
                  </a:lnTo>
                  <a:lnTo>
                    <a:pt x="5478" y="244514"/>
                  </a:lnTo>
                  <a:lnTo>
                    <a:pt x="1379" y="292443"/>
                  </a:lnTo>
                  <a:lnTo>
                    <a:pt x="0" y="340830"/>
                  </a:lnTo>
                  <a:lnTo>
                    <a:pt x="588" y="382730"/>
                  </a:lnTo>
                  <a:lnTo>
                    <a:pt x="2766" y="437441"/>
                  </a:lnTo>
                  <a:lnTo>
                    <a:pt x="8954" y="483959"/>
                  </a:lnTo>
                  <a:lnTo>
                    <a:pt x="21895" y="526870"/>
                  </a:lnTo>
                  <a:lnTo>
                    <a:pt x="40904" y="565765"/>
                  </a:lnTo>
                  <a:lnTo>
                    <a:pt x="65295" y="600237"/>
                  </a:lnTo>
                  <a:lnTo>
                    <a:pt x="94384" y="629879"/>
                  </a:lnTo>
                  <a:lnTo>
                    <a:pt x="127486" y="654284"/>
                  </a:lnTo>
                  <a:lnTo>
                    <a:pt x="163917" y="673044"/>
                  </a:lnTo>
                  <a:lnTo>
                    <a:pt x="202991" y="685752"/>
                  </a:lnTo>
                  <a:lnTo>
                    <a:pt x="244024" y="692001"/>
                  </a:lnTo>
                  <a:lnTo>
                    <a:pt x="286332" y="691384"/>
                  </a:lnTo>
                  <a:lnTo>
                    <a:pt x="329229" y="683492"/>
                  </a:lnTo>
                  <a:lnTo>
                    <a:pt x="372031" y="667920"/>
                  </a:lnTo>
                  <a:lnTo>
                    <a:pt x="396880" y="651984"/>
                  </a:lnTo>
                  <a:lnTo>
                    <a:pt x="402948" y="647715"/>
                  </a:lnTo>
                  <a:lnTo>
                    <a:pt x="297025" y="647715"/>
                  </a:lnTo>
                  <a:lnTo>
                    <a:pt x="246733" y="641688"/>
                  </a:lnTo>
                  <a:lnTo>
                    <a:pt x="199808" y="626670"/>
                  </a:lnTo>
                  <a:lnTo>
                    <a:pt x="157559" y="603643"/>
                  </a:lnTo>
                  <a:lnTo>
                    <a:pt x="121295" y="573589"/>
                  </a:lnTo>
                  <a:lnTo>
                    <a:pt x="92325" y="537491"/>
                  </a:lnTo>
                  <a:lnTo>
                    <a:pt x="71958" y="496331"/>
                  </a:lnTo>
                  <a:lnTo>
                    <a:pt x="61503" y="451093"/>
                  </a:lnTo>
                  <a:lnTo>
                    <a:pt x="58442" y="405478"/>
                  </a:lnTo>
                  <a:lnTo>
                    <a:pt x="58081" y="359556"/>
                  </a:lnTo>
                  <a:lnTo>
                    <a:pt x="58967" y="313499"/>
                  </a:lnTo>
                  <a:lnTo>
                    <a:pt x="59649" y="267477"/>
                  </a:lnTo>
                  <a:lnTo>
                    <a:pt x="65531" y="219421"/>
                  </a:lnTo>
                  <a:lnTo>
                    <a:pt x="81975" y="174567"/>
                  </a:lnTo>
                  <a:lnTo>
                    <a:pt x="107525" y="134704"/>
                  </a:lnTo>
                  <a:lnTo>
                    <a:pt x="140722" y="101624"/>
                  </a:lnTo>
                  <a:lnTo>
                    <a:pt x="180109" y="77115"/>
                  </a:lnTo>
                  <a:lnTo>
                    <a:pt x="224228" y="62968"/>
                  </a:lnTo>
                  <a:lnTo>
                    <a:pt x="274065" y="59865"/>
                  </a:lnTo>
                  <a:lnTo>
                    <a:pt x="432231" y="59865"/>
                  </a:lnTo>
                  <a:lnTo>
                    <a:pt x="427314" y="55187"/>
                  </a:lnTo>
                  <a:lnTo>
                    <a:pt x="389298" y="29907"/>
                  </a:lnTo>
                  <a:lnTo>
                    <a:pt x="347279" y="11823"/>
                  </a:lnTo>
                  <a:lnTo>
                    <a:pt x="302092" y="1843"/>
                  </a:lnTo>
                  <a:lnTo>
                    <a:pt x="251474" y="0"/>
                  </a:lnTo>
                  <a:close/>
                </a:path>
                <a:path w="529590" h="692150">
                  <a:moveTo>
                    <a:pt x="399437" y="640399"/>
                  </a:moveTo>
                  <a:lnTo>
                    <a:pt x="348207" y="645333"/>
                  </a:lnTo>
                  <a:lnTo>
                    <a:pt x="322601" y="647272"/>
                  </a:lnTo>
                  <a:lnTo>
                    <a:pt x="297025" y="647715"/>
                  </a:lnTo>
                  <a:lnTo>
                    <a:pt x="402948" y="647715"/>
                  </a:lnTo>
                  <a:lnTo>
                    <a:pt x="404987" y="646279"/>
                  </a:lnTo>
                  <a:lnTo>
                    <a:pt x="403120" y="644324"/>
                  </a:lnTo>
                  <a:lnTo>
                    <a:pt x="401292" y="642355"/>
                  </a:lnTo>
                  <a:lnTo>
                    <a:pt x="399437" y="640399"/>
                  </a:lnTo>
                  <a:close/>
                </a:path>
                <a:path w="529590" h="692150">
                  <a:moveTo>
                    <a:pt x="265148" y="125656"/>
                  </a:moveTo>
                  <a:lnTo>
                    <a:pt x="221776" y="132283"/>
                  </a:lnTo>
                  <a:lnTo>
                    <a:pt x="184062" y="151331"/>
                  </a:lnTo>
                  <a:lnTo>
                    <a:pt x="154199" y="180723"/>
                  </a:lnTo>
                  <a:lnTo>
                    <a:pt x="134382" y="218381"/>
                  </a:lnTo>
                  <a:lnTo>
                    <a:pt x="126807" y="262231"/>
                  </a:lnTo>
                  <a:lnTo>
                    <a:pt x="125883" y="304809"/>
                  </a:lnTo>
                  <a:lnTo>
                    <a:pt x="125259" y="340830"/>
                  </a:lnTo>
                  <a:lnTo>
                    <a:pt x="125269" y="359556"/>
                  </a:lnTo>
                  <a:lnTo>
                    <a:pt x="128125" y="431370"/>
                  </a:lnTo>
                  <a:lnTo>
                    <a:pt x="139505" y="477169"/>
                  </a:lnTo>
                  <a:lnTo>
                    <a:pt x="162405" y="517438"/>
                  </a:lnTo>
                  <a:lnTo>
                    <a:pt x="200815" y="552473"/>
                  </a:lnTo>
                  <a:lnTo>
                    <a:pt x="245336" y="571856"/>
                  </a:lnTo>
                  <a:lnTo>
                    <a:pt x="294114" y="579758"/>
                  </a:lnTo>
                  <a:lnTo>
                    <a:pt x="345297" y="580354"/>
                  </a:lnTo>
                  <a:lnTo>
                    <a:pt x="389962" y="574206"/>
                  </a:lnTo>
                  <a:lnTo>
                    <a:pt x="430190" y="559202"/>
                  </a:lnTo>
                  <a:lnTo>
                    <a:pt x="464850" y="536008"/>
                  </a:lnTo>
                  <a:lnTo>
                    <a:pt x="477334" y="522296"/>
                  </a:lnTo>
                  <a:lnTo>
                    <a:pt x="329495" y="522296"/>
                  </a:lnTo>
                  <a:lnTo>
                    <a:pt x="284960" y="518810"/>
                  </a:lnTo>
                  <a:lnTo>
                    <a:pt x="244822" y="505737"/>
                  </a:lnTo>
                  <a:lnTo>
                    <a:pt x="204269" y="472339"/>
                  </a:lnTo>
                  <a:lnTo>
                    <a:pt x="187119" y="431370"/>
                  </a:lnTo>
                  <a:lnTo>
                    <a:pt x="185234" y="388075"/>
                  </a:lnTo>
                  <a:lnTo>
                    <a:pt x="184607" y="347418"/>
                  </a:lnTo>
                  <a:lnTo>
                    <a:pt x="184703" y="331443"/>
                  </a:lnTo>
                  <a:lnTo>
                    <a:pt x="186497" y="257952"/>
                  </a:lnTo>
                  <a:lnTo>
                    <a:pt x="198631" y="220783"/>
                  </a:lnTo>
                  <a:lnTo>
                    <a:pt x="262828" y="186003"/>
                  </a:lnTo>
                  <a:lnTo>
                    <a:pt x="377707" y="186003"/>
                  </a:lnTo>
                  <a:lnTo>
                    <a:pt x="375593" y="181920"/>
                  </a:lnTo>
                  <a:lnTo>
                    <a:pt x="345988" y="152264"/>
                  </a:lnTo>
                  <a:lnTo>
                    <a:pt x="308457" y="132805"/>
                  </a:lnTo>
                  <a:lnTo>
                    <a:pt x="265148" y="125656"/>
                  </a:lnTo>
                  <a:close/>
                </a:path>
                <a:path w="529590" h="692150">
                  <a:moveTo>
                    <a:pt x="432231" y="59865"/>
                  </a:moveTo>
                  <a:lnTo>
                    <a:pt x="274065" y="59865"/>
                  </a:lnTo>
                  <a:lnTo>
                    <a:pt x="321839" y="68245"/>
                  </a:lnTo>
                  <a:lnTo>
                    <a:pt x="365763" y="87175"/>
                  </a:lnTo>
                  <a:lnTo>
                    <a:pt x="404054" y="115718"/>
                  </a:lnTo>
                  <a:lnTo>
                    <a:pt x="434924" y="152940"/>
                  </a:lnTo>
                  <a:lnTo>
                    <a:pt x="456587" y="197906"/>
                  </a:lnTo>
                  <a:lnTo>
                    <a:pt x="468888" y="252848"/>
                  </a:lnTo>
                  <a:lnTo>
                    <a:pt x="471721" y="308485"/>
                  </a:lnTo>
                  <a:lnTo>
                    <a:pt x="469337" y="364427"/>
                  </a:lnTo>
                  <a:lnTo>
                    <a:pt x="465985" y="420283"/>
                  </a:lnTo>
                  <a:lnTo>
                    <a:pt x="449885" y="456536"/>
                  </a:lnTo>
                  <a:lnTo>
                    <a:pt x="412839" y="497639"/>
                  </a:lnTo>
                  <a:lnTo>
                    <a:pt x="373699" y="515478"/>
                  </a:lnTo>
                  <a:lnTo>
                    <a:pt x="329495" y="522296"/>
                  </a:lnTo>
                  <a:lnTo>
                    <a:pt x="477334" y="522296"/>
                  </a:lnTo>
                  <a:lnTo>
                    <a:pt x="512954" y="467712"/>
                  </a:lnTo>
                  <a:lnTo>
                    <a:pt x="524139" y="423941"/>
                  </a:lnTo>
                  <a:lnTo>
                    <a:pt x="528055" y="382730"/>
                  </a:lnTo>
                  <a:lnTo>
                    <a:pt x="529246" y="344689"/>
                  </a:lnTo>
                  <a:lnTo>
                    <a:pt x="529145" y="313499"/>
                  </a:lnTo>
                  <a:lnTo>
                    <a:pt x="528088" y="257723"/>
                  </a:lnTo>
                  <a:lnTo>
                    <a:pt x="522628" y="210093"/>
                  </a:lnTo>
                  <a:lnTo>
                    <a:pt x="508984" y="165115"/>
                  </a:lnTo>
                  <a:lnTo>
                    <a:pt x="487993" y="123700"/>
                  </a:lnTo>
                  <a:lnTo>
                    <a:pt x="460491" y="86754"/>
                  </a:lnTo>
                  <a:lnTo>
                    <a:pt x="432231" y="59865"/>
                  </a:lnTo>
                  <a:close/>
                </a:path>
                <a:path w="529590" h="692150">
                  <a:moveTo>
                    <a:pt x="377707" y="186003"/>
                  </a:moveTo>
                  <a:lnTo>
                    <a:pt x="262828" y="186003"/>
                  </a:lnTo>
                  <a:lnTo>
                    <a:pt x="300593" y="195455"/>
                  </a:lnTo>
                  <a:lnTo>
                    <a:pt x="320288" y="209800"/>
                  </a:lnTo>
                  <a:lnTo>
                    <a:pt x="334086" y="227532"/>
                  </a:lnTo>
                  <a:lnTo>
                    <a:pt x="342127" y="248726"/>
                  </a:lnTo>
                  <a:lnTo>
                    <a:pt x="344548" y="273458"/>
                  </a:lnTo>
                  <a:lnTo>
                    <a:pt x="344325" y="301289"/>
                  </a:lnTo>
                  <a:lnTo>
                    <a:pt x="344204" y="399493"/>
                  </a:lnTo>
                  <a:lnTo>
                    <a:pt x="344319" y="463095"/>
                  </a:lnTo>
                  <a:lnTo>
                    <a:pt x="374518" y="454227"/>
                  </a:lnTo>
                  <a:lnTo>
                    <a:pt x="392151" y="442910"/>
                  </a:lnTo>
                  <a:lnTo>
                    <a:pt x="400416" y="425785"/>
                  </a:lnTo>
                  <a:lnTo>
                    <a:pt x="402511" y="399493"/>
                  </a:lnTo>
                  <a:lnTo>
                    <a:pt x="402637" y="359556"/>
                  </a:lnTo>
                  <a:lnTo>
                    <a:pt x="402645" y="292443"/>
                  </a:lnTo>
                  <a:lnTo>
                    <a:pt x="402447" y="263374"/>
                  </a:lnTo>
                  <a:lnTo>
                    <a:pt x="395129" y="219662"/>
                  </a:lnTo>
                  <a:lnTo>
                    <a:pt x="377707" y="186003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5" name="object 5">
              <a:extLst>
                <a:ext uri="{FF2B5EF4-FFF2-40B4-BE49-F238E27FC236}">
                  <a16:creationId xmlns:a16="http://schemas.microsoft.com/office/drawing/2014/main" id="{32939F66-E665-43AC-9FC5-1264F6D09263}"/>
                </a:ext>
              </a:extLst>
            </p:cNvPr>
            <p:cNvSpPr/>
            <p:nvPr userDrawn="1"/>
          </p:nvSpPr>
          <p:spPr>
            <a:xfrm>
              <a:off x="6449873" y="2490417"/>
              <a:ext cx="527050" cy="690880"/>
            </a:xfrm>
            <a:custGeom>
              <a:avLst/>
              <a:gdLst/>
              <a:ahLst/>
              <a:cxnLst/>
              <a:rect l="l" t="t" r="r" b="b"/>
              <a:pathLst>
                <a:path w="527050" h="690880">
                  <a:moveTo>
                    <a:pt x="203535" y="106817"/>
                  </a:moveTo>
                  <a:lnTo>
                    <a:pt x="156096" y="111190"/>
                  </a:lnTo>
                  <a:lnTo>
                    <a:pt x="112577" y="124760"/>
                  </a:lnTo>
                  <a:lnTo>
                    <a:pt x="74500" y="146905"/>
                  </a:lnTo>
                  <a:lnTo>
                    <a:pt x="43385" y="177006"/>
                  </a:lnTo>
                  <a:lnTo>
                    <a:pt x="20753" y="214441"/>
                  </a:lnTo>
                  <a:lnTo>
                    <a:pt x="8124" y="258590"/>
                  </a:lnTo>
                  <a:lnTo>
                    <a:pt x="1990" y="313152"/>
                  </a:lnTo>
                  <a:lnTo>
                    <a:pt x="0" y="368613"/>
                  </a:lnTo>
                  <a:lnTo>
                    <a:pt x="2481" y="423964"/>
                  </a:lnTo>
                  <a:lnTo>
                    <a:pt x="9763" y="478198"/>
                  </a:lnTo>
                  <a:lnTo>
                    <a:pt x="22351" y="524704"/>
                  </a:lnTo>
                  <a:lnTo>
                    <a:pt x="41762" y="566201"/>
                  </a:lnTo>
                  <a:lnTo>
                    <a:pt x="67309" y="602340"/>
                  </a:lnTo>
                  <a:lnTo>
                    <a:pt x="98307" y="632777"/>
                  </a:lnTo>
                  <a:lnTo>
                    <a:pt x="134071" y="657162"/>
                  </a:lnTo>
                  <a:lnTo>
                    <a:pt x="173916" y="675150"/>
                  </a:lnTo>
                  <a:lnTo>
                    <a:pt x="217157" y="686392"/>
                  </a:lnTo>
                  <a:lnTo>
                    <a:pt x="263107" y="690542"/>
                  </a:lnTo>
                  <a:lnTo>
                    <a:pt x="311083" y="687253"/>
                  </a:lnTo>
                  <a:lnTo>
                    <a:pt x="353022" y="676803"/>
                  </a:lnTo>
                  <a:lnTo>
                    <a:pt x="392570" y="658621"/>
                  </a:lnTo>
                  <a:lnTo>
                    <a:pt x="428779" y="633697"/>
                  </a:lnTo>
                  <a:lnTo>
                    <a:pt x="431527" y="631055"/>
                  </a:lnTo>
                  <a:lnTo>
                    <a:pt x="250440" y="631055"/>
                  </a:lnTo>
                  <a:lnTo>
                    <a:pt x="203381" y="619863"/>
                  </a:lnTo>
                  <a:lnTo>
                    <a:pt x="161204" y="600868"/>
                  </a:lnTo>
                  <a:lnTo>
                    <a:pt x="125115" y="574799"/>
                  </a:lnTo>
                  <a:lnTo>
                    <a:pt x="96319" y="542383"/>
                  </a:lnTo>
                  <a:lnTo>
                    <a:pt x="76021" y="504348"/>
                  </a:lnTo>
                  <a:lnTo>
                    <a:pt x="65427" y="461421"/>
                  </a:lnTo>
                  <a:lnTo>
                    <a:pt x="61904" y="415047"/>
                  </a:lnTo>
                  <a:lnTo>
                    <a:pt x="61401" y="368613"/>
                  </a:lnTo>
                  <a:lnTo>
                    <a:pt x="62630" y="321413"/>
                  </a:lnTo>
                  <a:lnTo>
                    <a:pt x="64322" y="274617"/>
                  </a:lnTo>
                  <a:lnTo>
                    <a:pt x="83842" y="228706"/>
                  </a:lnTo>
                  <a:lnTo>
                    <a:pt x="112481" y="198385"/>
                  </a:lnTo>
                  <a:lnTo>
                    <a:pt x="148684" y="178406"/>
                  </a:lnTo>
                  <a:lnTo>
                    <a:pt x="189459" y="168707"/>
                  </a:lnTo>
                  <a:lnTo>
                    <a:pt x="367945" y="168707"/>
                  </a:lnTo>
                  <a:lnTo>
                    <a:pt x="350745" y="154114"/>
                  </a:lnTo>
                  <a:lnTo>
                    <a:pt x="320559" y="135538"/>
                  </a:lnTo>
                  <a:lnTo>
                    <a:pt x="288174" y="121770"/>
                  </a:lnTo>
                  <a:lnTo>
                    <a:pt x="253374" y="112260"/>
                  </a:lnTo>
                  <a:lnTo>
                    <a:pt x="203535" y="106817"/>
                  </a:lnTo>
                  <a:close/>
                </a:path>
                <a:path w="527050" h="690880">
                  <a:moveTo>
                    <a:pt x="516470" y="501434"/>
                  </a:moveTo>
                  <a:lnTo>
                    <a:pt x="425082" y="501434"/>
                  </a:lnTo>
                  <a:lnTo>
                    <a:pt x="450262" y="503839"/>
                  </a:lnTo>
                  <a:lnTo>
                    <a:pt x="448700" y="509821"/>
                  </a:lnTo>
                  <a:lnTo>
                    <a:pt x="419628" y="557411"/>
                  </a:lnTo>
                  <a:lnTo>
                    <a:pt x="382616" y="590636"/>
                  </a:lnTo>
                  <a:lnTo>
                    <a:pt x="339410" y="615517"/>
                  </a:lnTo>
                  <a:lnTo>
                    <a:pt x="294016" y="629756"/>
                  </a:lnTo>
                  <a:lnTo>
                    <a:pt x="250440" y="631055"/>
                  </a:lnTo>
                  <a:lnTo>
                    <a:pt x="431527" y="631055"/>
                  </a:lnTo>
                  <a:lnTo>
                    <a:pt x="460700" y="603020"/>
                  </a:lnTo>
                  <a:lnTo>
                    <a:pt x="487387" y="567580"/>
                  </a:lnTo>
                  <a:lnTo>
                    <a:pt x="507891" y="528369"/>
                  </a:lnTo>
                  <a:lnTo>
                    <a:pt x="516470" y="501434"/>
                  </a:lnTo>
                  <a:close/>
                </a:path>
                <a:path w="527050" h="690880">
                  <a:moveTo>
                    <a:pt x="184946" y="228643"/>
                  </a:moveTo>
                  <a:lnTo>
                    <a:pt x="143556" y="242697"/>
                  </a:lnTo>
                  <a:lnTo>
                    <a:pt x="127111" y="280230"/>
                  </a:lnTo>
                  <a:lnTo>
                    <a:pt x="125914" y="355103"/>
                  </a:lnTo>
                  <a:lnTo>
                    <a:pt x="126175" y="392530"/>
                  </a:lnTo>
                  <a:lnTo>
                    <a:pt x="134597" y="471495"/>
                  </a:lnTo>
                  <a:lnTo>
                    <a:pt x="151752" y="506533"/>
                  </a:lnTo>
                  <a:lnTo>
                    <a:pt x="178770" y="534468"/>
                  </a:lnTo>
                  <a:lnTo>
                    <a:pt x="215553" y="554754"/>
                  </a:lnTo>
                  <a:lnTo>
                    <a:pt x="254478" y="564933"/>
                  </a:lnTo>
                  <a:lnTo>
                    <a:pt x="292057" y="564287"/>
                  </a:lnTo>
                  <a:lnTo>
                    <a:pt x="327051" y="552069"/>
                  </a:lnTo>
                  <a:lnTo>
                    <a:pt x="358225" y="527537"/>
                  </a:lnTo>
                  <a:lnTo>
                    <a:pt x="379598" y="510469"/>
                  </a:lnTo>
                  <a:lnTo>
                    <a:pt x="395042" y="505046"/>
                  </a:lnTo>
                  <a:lnTo>
                    <a:pt x="269637" y="505046"/>
                  </a:lnTo>
                  <a:lnTo>
                    <a:pt x="244802" y="502150"/>
                  </a:lnTo>
                  <a:lnTo>
                    <a:pt x="219646" y="489434"/>
                  </a:lnTo>
                  <a:lnTo>
                    <a:pt x="200861" y="469235"/>
                  </a:lnTo>
                  <a:lnTo>
                    <a:pt x="189089" y="442478"/>
                  </a:lnTo>
                  <a:lnTo>
                    <a:pt x="184972" y="410088"/>
                  </a:lnTo>
                  <a:lnTo>
                    <a:pt x="184946" y="228643"/>
                  </a:lnTo>
                  <a:close/>
                </a:path>
                <a:path w="527050" h="690880">
                  <a:moveTo>
                    <a:pt x="441197" y="442489"/>
                  </a:moveTo>
                  <a:lnTo>
                    <a:pt x="399137" y="442662"/>
                  </a:lnTo>
                  <a:lnTo>
                    <a:pt x="350720" y="443375"/>
                  </a:lnTo>
                  <a:lnTo>
                    <a:pt x="342731" y="451439"/>
                  </a:lnTo>
                  <a:lnTo>
                    <a:pt x="338197" y="457827"/>
                  </a:lnTo>
                  <a:lnTo>
                    <a:pt x="316641" y="482614"/>
                  </a:lnTo>
                  <a:lnTo>
                    <a:pt x="293685" y="498443"/>
                  </a:lnTo>
                  <a:lnTo>
                    <a:pt x="269637" y="505046"/>
                  </a:lnTo>
                  <a:lnTo>
                    <a:pt x="395042" y="505046"/>
                  </a:lnTo>
                  <a:lnTo>
                    <a:pt x="401705" y="502706"/>
                  </a:lnTo>
                  <a:lnTo>
                    <a:pt x="425082" y="501434"/>
                  </a:lnTo>
                  <a:lnTo>
                    <a:pt x="516470" y="501434"/>
                  </a:lnTo>
                  <a:lnTo>
                    <a:pt x="521266" y="486374"/>
                  </a:lnTo>
                  <a:lnTo>
                    <a:pt x="526564" y="442587"/>
                  </a:lnTo>
                  <a:lnTo>
                    <a:pt x="441197" y="442489"/>
                  </a:lnTo>
                  <a:close/>
                </a:path>
                <a:path w="527050" h="690880">
                  <a:moveTo>
                    <a:pt x="367945" y="168707"/>
                  </a:moveTo>
                  <a:lnTo>
                    <a:pt x="189459" y="168707"/>
                  </a:lnTo>
                  <a:lnTo>
                    <a:pt x="231818" y="169224"/>
                  </a:lnTo>
                  <a:lnTo>
                    <a:pt x="272769" y="179894"/>
                  </a:lnTo>
                  <a:lnTo>
                    <a:pt x="309323" y="200653"/>
                  </a:lnTo>
                  <a:lnTo>
                    <a:pt x="338489" y="231437"/>
                  </a:lnTo>
                  <a:lnTo>
                    <a:pt x="342896" y="237901"/>
                  </a:lnTo>
                  <a:lnTo>
                    <a:pt x="351050" y="245890"/>
                  </a:lnTo>
                  <a:lnTo>
                    <a:pt x="357616" y="246029"/>
                  </a:lnTo>
                  <a:lnTo>
                    <a:pt x="441158" y="246782"/>
                  </a:lnTo>
                  <a:lnTo>
                    <a:pt x="524405" y="246677"/>
                  </a:lnTo>
                  <a:lnTo>
                    <a:pt x="522506" y="204050"/>
                  </a:lnTo>
                  <a:lnTo>
                    <a:pt x="519785" y="194823"/>
                  </a:lnTo>
                  <a:lnTo>
                    <a:pt x="456752" y="194823"/>
                  </a:lnTo>
                  <a:lnTo>
                    <a:pt x="433298" y="191668"/>
                  </a:lnTo>
                  <a:lnTo>
                    <a:pt x="411441" y="189535"/>
                  </a:lnTo>
                  <a:lnTo>
                    <a:pt x="392790" y="185852"/>
                  </a:lnTo>
                  <a:lnTo>
                    <a:pt x="378952" y="178046"/>
                  </a:lnTo>
                  <a:lnTo>
                    <a:pt x="367945" y="168707"/>
                  </a:lnTo>
                  <a:close/>
                </a:path>
                <a:path w="527050" h="690880">
                  <a:moveTo>
                    <a:pt x="408850" y="42018"/>
                  </a:moveTo>
                  <a:lnTo>
                    <a:pt x="222970" y="42018"/>
                  </a:lnTo>
                  <a:lnTo>
                    <a:pt x="269686" y="47414"/>
                  </a:lnTo>
                  <a:lnTo>
                    <a:pt x="315972" y="60470"/>
                  </a:lnTo>
                  <a:lnTo>
                    <a:pt x="360100" y="80796"/>
                  </a:lnTo>
                  <a:lnTo>
                    <a:pt x="398335" y="108763"/>
                  </a:lnTo>
                  <a:lnTo>
                    <a:pt x="430583" y="146171"/>
                  </a:lnTo>
                  <a:lnTo>
                    <a:pt x="456752" y="194823"/>
                  </a:lnTo>
                  <a:lnTo>
                    <a:pt x="519785" y="194823"/>
                  </a:lnTo>
                  <a:lnTo>
                    <a:pt x="509927" y="161397"/>
                  </a:lnTo>
                  <a:lnTo>
                    <a:pt x="488099" y="120438"/>
                  </a:lnTo>
                  <a:lnTo>
                    <a:pt x="458456" y="82894"/>
                  </a:lnTo>
                  <a:lnTo>
                    <a:pt x="422429" y="50485"/>
                  </a:lnTo>
                  <a:lnTo>
                    <a:pt x="408850" y="42018"/>
                  </a:lnTo>
                  <a:close/>
                </a:path>
                <a:path w="527050" h="690880">
                  <a:moveTo>
                    <a:pt x="285564" y="0"/>
                  </a:moveTo>
                  <a:lnTo>
                    <a:pt x="233553" y="1628"/>
                  </a:lnTo>
                  <a:lnTo>
                    <a:pt x="186253" y="11970"/>
                  </a:lnTo>
                  <a:lnTo>
                    <a:pt x="148995" y="30155"/>
                  </a:lnTo>
                  <a:lnTo>
                    <a:pt x="127111" y="55313"/>
                  </a:lnTo>
                  <a:lnTo>
                    <a:pt x="175540" y="44559"/>
                  </a:lnTo>
                  <a:lnTo>
                    <a:pt x="222970" y="42018"/>
                  </a:lnTo>
                  <a:lnTo>
                    <a:pt x="408850" y="42018"/>
                  </a:lnTo>
                  <a:lnTo>
                    <a:pt x="381450" y="24932"/>
                  </a:lnTo>
                  <a:lnTo>
                    <a:pt x="336953" y="7955"/>
                  </a:lnTo>
                  <a:lnTo>
                    <a:pt x="285564" y="0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6" name="object 6">
              <a:extLst>
                <a:ext uri="{FF2B5EF4-FFF2-40B4-BE49-F238E27FC236}">
                  <a16:creationId xmlns:a16="http://schemas.microsoft.com/office/drawing/2014/main" id="{FCDC76F0-9FCE-4382-AFC6-69445B30F86B}"/>
                </a:ext>
              </a:extLst>
            </p:cNvPr>
            <p:cNvSpPr/>
            <p:nvPr userDrawn="1"/>
          </p:nvSpPr>
          <p:spPr>
            <a:xfrm>
              <a:off x="5182047" y="2331718"/>
              <a:ext cx="502920" cy="850265"/>
            </a:xfrm>
            <a:custGeom>
              <a:avLst/>
              <a:gdLst/>
              <a:ahLst/>
              <a:cxnLst/>
              <a:rect l="l" t="t" r="r" b="b"/>
              <a:pathLst>
                <a:path w="502920" h="850264">
                  <a:moveTo>
                    <a:pt x="240229" y="0"/>
                  </a:moveTo>
                  <a:lnTo>
                    <a:pt x="209588" y="4345"/>
                  </a:lnTo>
                  <a:lnTo>
                    <a:pt x="182790" y="18903"/>
                  </a:lnTo>
                  <a:lnTo>
                    <a:pt x="159197" y="45707"/>
                  </a:lnTo>
                  <a:lnTo>
                    <a:pt x="132275" y="84666"/>
                  </a:lnTo>
                  <a:lnTo>
                    <a:pt x="103451" y="122458"/>
                  </a:lnTo>
                  <a:lnTo>
                    <a:pt x="72654" y="158523"/>
                  </a:lnTo>
                  <a:lnTo>
                    <a:pt x="39817" y="192303"/>
                  </a:lnTo>
                  <a:lnTo>
                    <a:pt x="9929" y="235211"/>
                  </a:lnTo>
                  <a:lnTo>
                    <a:pt x="0" y="280870"/>
                  </a:lnTo>
                  <a:lnTo>
                    <a:pt x="141" y="316090"/>
                  </a:lnTo>
                  <a:lnTo>
                    <a:pt x="266" y="336402"/>
                  </a:lnTo>
                  <a:lnTo>
                    <a:pt x="663" y="377533"/>
                  </a:lnTo>
                  <a:lnTo>
                    <a:pt x="94618" y="377533"/>
                  </a:lnTo>
                  <a:lnTo>
                    <a:pt x="94392" y="433398"/>
                  </a:lnTo>
                  <a:lnTo>
                    <a:pt x="94068" y="484133"/>
                  </a:lnTo>
                  <a:lnTo>
                    <a:pt x="94050" y="543018"/>
                  </a:lnTo>
                  <a:lnTo>
                    <a:pt x="94910" y="597268"/>
                  </a:lnTo>
                  <a:lnTo>
                    <a:pt x="100235" y="642993"/>
                  </a:lnTo>
                  <a:lnTo>
                    <a:pt x="113120" y="685468"/>
                  </a:lnTo>
                  <a:lnTo>
                    <a:pt x="132722" y="724194"/>
                  </a:lnTo>
                  <a:lnTo>
                    <a:pt x="158199" y="758675"/>
                  </a:lnTo>
                  <a:lnTo>
                    <a:pt x="188705" y="788410"/>
                  </a:lnTo>
                  <a:lnTo>
                    <a:pt x="223399" y="812903"/>
                  </a:lnTo>
                  <a:lnTo>
                    <a:pt x="261436" y="831654"/>
                  </a:lnTo>
                  <a:lnTo>
                    <a:pt x="301974" y="844166"/>
                  </a:lnTo>
                  <a:lnTo>
                    <a:pt x="344170" y="849941"/>
                  </a:lnTo>
                  <a:lnTo>
                    <a:pt x="387179" y="848479"/>
                  </a:lnTo>
                  <a:lnTo>
                    <a:pt x="430158" y="839283"/>
                  </a:lnTo>
                  <a:lnTo>
                    <a:pt x="472265" y="821855"/>
                  </a:lnTo>
                  <a:lnTo>
                    <a:pt x="493276" y="805344"/>
                  </a:lnTo>
                  <a:lnTo>
                    <a:pt x="414932" y="805344"/>
                  </a:lnTo>
                  <a:lnTo>
                    <a:pt x="388496" y="805091"/>
                  </a:lnTo>
                  <a:lnTo>
                    <a:pt x="340469" y="798068"/>
                  </a:lnTo>
                  <a:lnTo>
                    <a:pt x="295227" y="783806"/>
                  </a:lnTo>
                  <a:lnTo>
                    <a:pt x="254022" y="762552"/>
                  </a:lnTo>
                  <a:lnTo>
                    <a:pt x="218106" y="734557"/>
                  </a:lnTo>
                  <a:lnTo>
                    <a:pt x="188731" y="700068"/>
                  </a:lnTo>
                  <a:lnTo>
                    <a:pt x="167150" y="659335"/>
                  </a:lnTo>
                  <a:lnTo>
                    <a:pt x="154615" y="612607"/>
                  </a:lnTo>
                  <a:lnTo>
                    <a:pt x="152377" y="560133"/>
                  </a:lnTo>
                  <a:lnTo>
                    <a:pt x="154322" y="512070"/>
                  </a:lnTo>
                  <a:lnTo>
                    <a:pt x="154581" y="484133"/>
                  </a:lnTo>
                  <a:lnTo>
                    <a:pt x="154680" y="453617"/>
                  </a:lnTo>
                  <a:lnTo>
                    <a:pt x="154335" y="414961"/>
                  </a:lnTo>
                  <a:lnTo>
                    <a:pt x="153626" y="365612"/>
                  </a:lnTo>
                  <a:lnTo>
                    <a:pt x="153254" y="315531"/>
                  </a:lnTo>
                  <a:lnTo>
                    <a:pt x="56327" y="315531"/>
                  </a:lnTo>
                  <a:lnTo>
                    <a:pt x="58137" y="299384"/>
                  </a:lnTo>
                  <a:lnTo>
                    <a:pt x="59307" y="284207"/>
                  </a:lnTo>
                  <a:lnTo>
                    <a:pt x="94850" y="223336"/>
                  </a:lnTo>
                  <a:lnTo>
                    <a:pt x="124024" y="186641"/>
                  </a:lnTo>
                  <a:lnTo>
                    <a:pt x="217643" y="71551"/>
                  </a:lnTo>
                  <a:lnTo>
                    <a:pt x="275351" y="71551"/>
                  </a:lnTo>
                  <a:lnTo>
                    <a:pt x="275351" y="3835"/>
                  </a:lnTo>
                  <a:lnTo>
                    <a:pt x="240229" y="0"/>
                  </a:lnTo>
                  <a:close/>
                </a:path>
                <a:path w="502920" h="850264">
                  <a:moveTo>
                    <a:pt x="502389" y="797509"/>
                  </a:moveTo>
                  <a:lnTo>
                    <a:pt x="471195" y="800363"/>
                  </a:lnTo>
                  <a:lnTo>
                    <a:pt x="442271" y="803372"/>
                  </a:lnTo>
                  <a:lnTo>
                    <a:pt x="414932" y="805344"/>
                  </a:lnTo>
                  <a:lnTo>
                    <a:pt x="493276" y="805344"/>
                  </a:lnTo>
                  <a:lnTo>
                    <a:pt x="502389" y="797509"/>
                  </a:lnTo>
                  <a:close/>
                </a:path>
                <a:path w="502920" h="850264">
                  <a:moveTo>
                    <a:pt x="275351" y="71551"/>
                  </a:moveTo>
                  <a:lnTo>
                    <a:pt x="217643" y="71551"/>
                  </a:lnTo>
                  <a:lnTo>
                    <a:pt x="217643" y="248335"/>
                  </a:lnTo>
                  <a:lnTo>
                    <a:pt x="372506" y="248335"/>
                  </a:lnTo>
                  <a:lnTo>
                    <a:pt x="372506" y="316090"/>
                  </a:lnTo>
                  <a:lnTo>
                    <a:pt x="219446" y="316090"/>
                  </a:lnTo>
                  <a:lnTo>
                    <a:pt x="218809" y="328552"/>
                  </a:lnTo>
                  <a:lnTo>
                    <a:pt x="218381" y="336402"/>
                  </a:lnTo>
                  <a:lnTo>
                    <a:pt x="217962" y="345788"/>
                  </a:lnTo>
                  <a:lnTo>
                    <a:pt x="217782" y="354952"/>
                  </a:lnTo>
                  <a:lnTo>
                    <a:pt x="217917" y="404281"/>
                  </a:lnTo>
                  <a:lnTo>
                    <a:pt x="218083" y="430544"/>
                  </a:lnTo>
                  <a:lnTo>
                    <a:pt x="218209" y="502940"/>
                  </a:lnTo>
                  <a:lnTo>
                    <a:pt x="217350" y="552234"/>
                  </a:lnTo>
                  <a:lnTo>
                    <a:pt x="220815" y="605022"/>
                  </a:lnTo>
                  <a:lnTo>
                    <a:pt x="233988" y="647338"/>
                  </a:lnTo>
                  <a:lnTo>
                    <a:pt x="255858" y="680312"/>
                  </a:lnTo>
                  <a:lnTo>
                    <a:pt x="285413" y="705071"/>
                  </a:lnTo>
                  <a:lnTo>
                    <a:pt x="321640" y="722746"/>
                  </a:lnTo>
                  <a:lnTo>
                    <a:pt x="363527" y="734466"/>
                  </a:lnTo>
                  <a:lnTo>
                    <a:pt x="401697" y="738095"/>
                  </a:lnTo>
                  <a:lnTo>
                    <a:pt x="421117" y="738009"/>
                  </a:lnTo>
                  <a:lnTo>
                    <a:pt x="440477" y="737666"/>
                  </a:lnTo>
                  <a:lnTo>
                    <a:pt x="474919" y="735938"/>
                  </a:lnTo>
                  <a:lnTo>
                    <a:pt x="492307" y="728435"/>
                  </a:lnTo>
                  <a:lnTo>
                    <a:pt x="497096" y="710201"/>
                  </a:lnTo>
                  <a:lnTo>
                    <a:pt x="493839" y="677265"/>
                  </a:lnTo>
                  <a:lnTo>
                    <a:pt x="434241" y="677265"/>
                  </a:lnTo>
                  <a:lnTo>
                    <a:pt x="405665" y="677196"/>
                  </a:lnTo>
                  <a:lnTo>
                    <a:pt x="340364" y="666163"/>
                  </a:lnTo>
                  <a:lnTo>
                    <a:pt x="287221" y="620607"/>
                  </a:lnTo>
                  <a:lnTo>
                    <a:pt x="276387" y="536984"/>
                  </a:lnTo>
                  <a:lnTo>
                    <a:pt x="276220" y="484133"/>
                  </a:lnTo>
                  <a:lnTo>
                    <a:pt x="276726" y="430544"/>
                  </a:lnTo>
                  <a:lnTo>
                    <a:pt x="277079" y="375907"/>
                  </a:lnTo>
                  <a:lnTo>
                    <a:pt x="430393" y="375907"/>
                  </a:lnTo>
                  <a:lnTo>
                    <a:pt x="430393" y="188709"/>
                  </a:lnTo>
                  <a:lnTo>
                    <a:pt x="275351" y="188709"/>
                  </a:lnTo>
                  <a:lnTo>
                    <a:pt x="275351" y="71551"/>
                  </a:lnTo>
                  <a:close/>
                </a:path>
                <a:path w="502920" h="850264">
                  <a:moveTo>
                    <a:pt x="493741" y="676275"/>
                  </a:moveTo>
                  <a:lnTo>
                    <a:pt x="434241" y="677265"/>
                  </a:lnTo>
                  <a:lnTo>
                    <a:pt x="493839" y="677265"/>
                  </a:lnTo>
                  <a:lnTo>
                    <a:pt x="493741" y="676275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19D985EC-14EE-4A1B-9B5F-A175DA8300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8967" y="393407"/>
            <a:ext cx="10547240" cy="453611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97408041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6 Colum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44DBE7-1C0F-4B57-9222-9557DD6B2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92ECCF-B4D0-4015-B719-C6100D73C74B}" type="datetime1">
              <a:rPr lang="en-US" smtClean="0"/>
              <a:t>10/25/2018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95CE88-9CEE-4D3E-963C-6406B53A5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4C3076-161C-4FDE-ADAA-D248F6BC5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7626" y="190502"/>
            <a:ext cx="390525" cy="365125"/>
          </a:xfrm>
          <a:noFill/>
        </p:spPr>
        <p:txBody>
          <a:bodyPr/>
          <a:lstStyle>
            <a:lvl1pPr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B78D450-CCC9-4A01-9317-41621571FAB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F04D40-6307-403D-9237-EFDCC7354562}"/>
              </a:ext>
            </a:extLst>
          </p:cNvPr>
          <p:cNvSpPr/>
          <p:nvPr/>
        </p:nvSpPr>
        <p:spPr>
          <a:xfrm>
            <a:off x="838200" y="904250"/>
            <a:ext cx="3200400" cy="45719"/>
          </a:xfrm>
          <a:prstGeom prst="rect">
            <a:avLst/>
          </a:prstGeom>
          <a:solidFill>
            <a:srgbClr val="005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D0DA5F8-0B8E-478B-BB7C-6C0093E6DE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15221"/>
            <a:ext cx="3200400" cy="2069045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1FEB13-2E73-4B2C-8494-248F7F8F3B23}"/>
              </a:ext>
            </a:extLst>
          </p:cNvPr>
          <p:cNvSpPr/>
          <p:nvPr/>
        </p:nvSpPr>
        <p:spPr>
          <a:xfrm>
            <a:off x="4495800" y="904250"/>
            <a:ext cx="3200400" cy="45719"/>
          </a:xfrm>
          <a:prstGeom prst="rect">
            <a:avLst/>
          </a:prstGeom>
          <a:solidFill>
            <a:srgbClr val="005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6699F3-04F5-447B-AA5E-3347AE56590B}"/>
              </a:ext>
            </a:extLst>
          </p:cNvPr>
          <p:cNvSpPr/>
          <p:nvPr/>
        </p:nvSpPr>
        <p:spPr>
          <a:xfrm>
            <a:off x="8153400" y="904250"/>
            <a:ext cx="3200400" cy="45719"/>
          </a:xfrm>
          <a:prstGeom prst="rect">
            <a:avLst/>
          </a:prstGeom>
          <a:solidFill>
            <a:srgbClr val="005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B88E00A-BCAE-49E2-8C78-27660336D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95800" y="1115221"/>
            <a:ext cx="3200400" cy="2069045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DFE46286-4362-4D4B-9C3D-7B8F8EE5AC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3400" y="1115221"/>
            <a:ext cx="3200400" cy="2069045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94737A9-C5EF-4A43-ABF7-B71B8EC195E1}"/>
              </a:ext>
            </a:extLst>
          </p:cNvPr>
          <p:cNvSpPr/>
          <p:nvPr/>
        </p:nvSpPr>
        <p:spPr>
          <a:xfrm>
            <a:off x="838200" y="3630905"/>
            <a:ext cx="3200400" cy="45719"/>
          </a:xfrm>
          <a:prstGeom prst="rect">
            <a:avLst/>
          </a:prstGeom>
          <a:solidFill>
            <a:srgbClr val="005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E308ED6-9E32-491D-8B32-F50B284788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841878"/>
            <a:ext cx="3200400" cy="2069045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0308E4-100F-4EE7-B336-7BCD3B4BC50E}"/>
              </a:ext>
            </a:extLst>
          </p:cNvPr>
          <p:cNvSpPr/>
          <p:nvPr/>
        </p:nvSpPr>
        <p:spPr>
          <a:xfrm>
            <a:off x="4495800" y="3630905"/>
            <a:ext cx="3200400" cy="45719"/>
          </a:xfrm>
          <a:prstGeom prst="rect">
            <a:avLst/>
          </a:prstGeom>
          <a:solidFill>
            <a:srgbClr val="005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DE40C2-D554-4378-9A13-DD982AA9E4C5}"/>
              </a:ext>
            </a:extLst>
          </p:cNvPr>
          <p:cNvSpPr/>
          <p:nvPr/>
        </p:nvSpPr>
        <p:spPr>
          <a:xfrm>
            <a:off x="8153400" y="3630905"/>
            <a:ext cx="3200400" cy="45719"/>
          </a:xfrm>
          <a:prstGeom prst="rect">
            <a:avLst/>
          </a:prstGeom>
          <a:solidFill>
            <a:srgbClr val="005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A9D40A93-8313-4F35-A82E-CC70F12CDA4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95800" y="3841878"/>
            <a:ext cx="3200400" cy="2069045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E88C749C-CFEA-4031-AD67-2A287A2FA59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53400" y="3841878"/>
            <a:ext cx="3200400" cy="2069045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4891BA8-5316-40C7-BA52-19E7F5A8A31C}"/>
              </a:ext>
            </a:extLst>
          </p:cNvPr>
          <p:cNvGrpSpPr/>
          <p:nvPr/>
        </p:nvGrpSpPr>
        <p:grpSpPr>
          <a:xfrm>
            <a:off x="10904283" y="6347010"/>
            <a:ext cx="925768" cy="281729"/>
            <a:chOff x="4510999" y="2331718"/>
            <a:chExt cx="3125078" cy="1035448"/>
          </a:xfrm>
        </p:grpSpPr>
        <p:sp>
          <p:nvSpPr>
            <p:cNvPr id="36" name="object 2">
              <a:extLst>
                <a:ext uri="{FF2B5EF4-FFF2-40B4-BE49-F238E27FC236}">
                  <a16:creationId xmlns:a16="http://schemas.microsoft.com/office/drawing/2014/main" id="{67D9BBE6-D605-45A8-B00E-088E9C9E624F}"/>
                </a:ext>
              </a:extLst>
            </p:cNvPr>
            <p:cNvSpPr/>
            <p:nvPr userDrawn="1"/>
          </p:nvSpPr>
          <p:spPr>
            <a:xfrm>
              <a:off x="5796399" y="2488961"/>
              <a:ext cx="528955" cy="878205"/>
            </a:xfrm>
            <a:custGeom>
              <a:avLst/>
              <a:gdLst/>
              <a:ahLst/>
              <a:cxnLst/>
              <a:rect l="l" t="t" r="r" b="b"/>
              <a:pathLst>
                <a:path w="528954" h="878204">
                  <a:moveTo>
                    <a:pt x="211715" y="108345"/>
                  </a:moveTo>
                  <a:lnTo>
                    <a:pt x="160156" y="113638"/>
                  </a:lnTo>
                  <a:lnTo>
                    <a:pt x="107784" y="129833"/>
                  </a:lnTo>
                  <a:lnTo>
                    <a:pt x="65466" y="153816"/>
                  </a:lnTo>
                  <a:lnTo>
                    <a:pt x="34810" y="185454"/>
                  </a:lnTo>
                  <a:lnTo>
                    <a:pt x="14535" y="223713"/>
                  </a:lnTo>
                  <a:lnTo>
                    <a:pt x="3359" y="267560"/>
                  </a:lnTo>
                  <a:lnTo>
                    <a:pt x="0" y="315964"/>
                  </a:lnTo>
                  <a:lnTo>
                    <a:pt x="127" y="877749"/>
                  </a:lnTo>
                  <a:lnTo>
                    <a:pt x="184480" y="877749"/>
                  </a:lnTo>
                  <a:lnTo>
                    <a:pt x="184480" y="820218"/>
                  </a:lnTo>
                  <a:lnTo>
                    <a:pt x="60134" y="820218"/>
                  </a:lnTo>
                  <a:lnTo>
                    <a:pt x="59321" y="812610"/>
                  </a:lnTo>
                  <a:lnTo>
                    <a:pt x="58445" y="808102"/>
                  </a:lnTo>
                  <a:lnTo>
                    <a:pt x="58470" y="299975"/>
                  </a:lnTo>
                  <a:lnTo>
                    <a:pt x="58735" y="293266"/>
                  </a:lnTo>
                  <a:lnTo>
                    <a:pt x="80914" y="229880"/>
                  </a:lnTo>
                  <a:lnTo>
                    <a:pt x="111456" y="197268"/>
                  </a:lnTo>
                  <a:lnTo>
                    <a:pt x="151526" y="176547"/>
                  </a:lnTo>
                  <a:lnTo>
                    <a:pt x="198987" y="168809"/>
                  </a:lnTo>
                  <a:lnTo>
                    <a:pt x="363419" y="168809"/>
                  </a:lnTo>
                  <a:lnTo>
                    <a:pt x="357352" y="162586"/>
                  </a:lnTo>
                  <a:lnTo>
                    <a:pt x="310729" y="132348"/>
                  </a:lnTo>
                  <a:lnTo>
                    <a:pt x="262045" y="114424"/>
                  </a:lnTo>
                  <a:lnTo>
                    <a:pt x="211715" y="108345"/>
                  </a:lnTo>
                  <a:close/>
                </a:path>
                <a:path w="528954" h="878204">
                  <a:moveTo>
                    <a:pt x="124396" y="587985"/>
                  </a:moveTo>
                  <a:lnTo>
                    <a:pt x="124396" y="820218"/>
                  </a:lnTo>
                  <a:lnTo>
                    <a:pt x="184480" y="820218"/>
                  </a:lnTo>
                  <a:lnTo>
                    <a:pt x="184480" y="676492"/>
                  </a:lnTo>
                  <a:lnTo>
                    <a:pt x="191554" y="676492"/>
                  </a:lnTo>
                  <a:lnTo>
                    <a:pt x="194043" y="675806"/>
                  </a:lnTo>
                  <a:lnTo>
                    <a:pt x="356461" y="675806"/>
                  </a:lnTo>
                  <a:lnTo>
                    <a:pt x="362050" y="674131"/>
                  </a:lnTo>
                  <a:lnTo>
                    <a:pt x="401443" y="654530"/>
                  </a:lnTo>
                  <a:lnTo>
                    <a:pt x="433255" y="631286"/>
                  </a:lnTo>
                  <a:lnTo>
                    <a:pt x="274612" y="631286"/>
                  </a:lnTo>
                  <a:lnTo>
                    <a:pt x="230492" y="627825"/>
                  </a:lnTo>
                  <a:lnTo>
                    <a:pt x="203954" y="620602"/>
                  </a:lnTo>
                  <a:lnTo>
                    <a:pt x="177753" y="610549"/>
                  </a:lnTo>
                  <a:lnTo>
                    <a:pt x="151398" y="599174"/>
                  </a:lnTo>
                  <a:lnTo>
                    <a:pt x="124396" y="587985"/>
                  </a:lnTo>
                  <a:close/>
                </a:path>
                <a:path w="528954" h="878204">
                  <a:moveTo>
                    <a:pt x="356461" y="675806"/>
                  </a:moveTo>
                  <a:lnTo>
                    <a:pt x="194043" y="675806"/>
                  </a:lnTo>
                  <a:lnTo>
                    <a:pt x="195935" y="676593"/>
                  </a:lnTo>
                  <a:lnTo>
                    <a:pt x="236241" y="688233"/>
                  </a:lnTo>
                  <a:lnTo>
                    <a:pt x="278197" y="691415"/>
                  </a:lnTo>
                  <a:lnTo>
                    <a:pt x="320551" y="686570"/>
                  </a:lnTo>
                  <a:lnTo>
                    <a:pt x="356461" y="675806"/>
                  </a:lnTo>
                  <a:close/>
                </a:path>
                <a:path w="528954" h="878204">
                  <a:moveTo>
                    <a:pt x="413171" y="47088"/>
                  </a:moveTo>
                  <a:lnTo>
                    <a:pt x="198694" y="47088"/>
                  </a:lnTo>
                  <a:lnTo>
                    <a:pt x="235515" y="47167"/>
                  </a:lnTo>
                  <a:lnTo>
                    <a:pt x="271221" y="50585"/>
                  </a:lnTo>
                  <a:lnTo>
                    <a:pt x="318964" y="62897"/>
                  </a:lnTo>
                  <a:lnTo>
                    <a:pt x="362227" y="83283"/>
                  </a:lnTo>
                  <a:lnTo>
                    <a:pt x="399812" y="111136"/>
                  </a:lnTo>
                  <a:lnTo>
                    <a:pt x="430521" y="145848"/>
                  </a:lnTo>
                  <a:lnTo>
                    <a:pt x="453157" y="186812"/>
                  </a:lnTo>
                  <a:lnTo>
                    <a:pt x="466521" y="233420"/>
                  </a:lnTo>
                  <a:lnTo>
                    <a:pt x="469417" y="285065"/>
                  </a:lnTo>
                  <a:lnTo>
                    <a:pt x="468597" y="315964"/>
                  </a:lnTo>
                  <a:lnTo>
                    <a:pt x="468510" y="346616"/>
                  </a:lnTo>
                  <a:lnTo>
                    <a:pt x="468616" y="368375"/>
                  </a:lnTo>
                  <a:lnTo>
                    <a:pt x="468760" y="389155"/>
                  </a:lnTo>
                  <a:lnTo>
                    <a:pt x="468767" y="400395"/>
                  </a:lnTo>
                  <a:lnTo>
                    <a:pt x="461582" y="479147"/>
                  </a:lnTo>
                  <a:lnTo>
                    <a:pt x="445878" y="519844"/>
                  </a:lnTo>
                  <a:lnTo>
                    <a:pt x="422337" y="555803"/>
                  </a:lnTo>
                  <a:lnTo>
                    <a:pt x="392199" y="585976"/>
                  </a:lnTo>
                  <a:lnTo>
                    <a:pt x="356706" y="609313"/>
                  </a:lnTo>
                  <a:lnTo>
                    <a:pt x="317097" y="624766"/>
                  </a:lnTo>
                  <a:lnTo>
                    <a:pt x="274612" y="631286"/>
                  </a:lnTo>
                  <a:lnTo>
                    <a:pt x="433255" y="631286"/>
                  </a:lnTo>
                  <a:lnTo>
                    <a:pt x="468903" y="595574"/>
                  </a:lnTo>
                  <a:lnTo>
                    <a:pt x="494466" y="557083"/>
                  </a:lnTo>
                  <a:lnTo>
                    <a:pt x="512915" y="513160"/>
                  </a:lnTo>
                  <a:lnTo>
                    <a:pt x="522998" y="464237"/>
                  </a:lnTo>
                  <a:lnTo>
                    <a:pt x="527242" y="411006"/>
                  </a:lnTo>
                  <a:lnTo>
                    <a:pt x="528863" y="360417"/>
                  </a:lnTo>
                  <a:lnTo>
                    <a:pt x="528743" y="325975"/>
                  </a:lnTo>
                  <a:lnTo>
                    <a:pt x="526592" y="250343"/>
                  </a:lnTo>
                  <a:lnTo>
                    <a:pt x="520478" y="204854"/>
                  </a:lnTo>
                  <a:lnTo>
                    <a:pt x="507303" y="162750"/>
                  </a:lnTo>
                  <a:lnTo>
                    <a:pt x="487822" y="124474"/>
                  </a:lnTo>
                  <a:lnTo>
                    <a:pt x="462787" y="90469"/>
                  </a:lnTo>
                  <a:lnTo>
                    <a:pt x="432951" y="61177"/>
                  </a:lnTo>
                  <a:lnTo>
                    <a:pt x="413171" y="47088"/>
                  </a:lnTo>
                  <a:close/>
                </a:path>
                <a:path w="528954" h="878204">
                  <a:moveTo>
                    <a:pt x="184480" y="228906"/>
                  </a:moveTo>
                  <a:lnTo>
                    <a:pt x="142120" y="244376"/>
                  </a:lnTo>
                  <a:lnTo>
                    <a:pt x="125603" y="280430"/>
                  </a:lnTo>
                  <a:lnTo>
                    <a:pt x="125063" y="322441"/>
                  </a:lnTo>
                  <a:lnTo>
                    <a:pt x="124815" y="368375"/>
                  </a:lnTo>
                  <a:lnTo>
                    <a:pt x="125076" y="400395"/>
                  </a:lnTo>
                  <a:lnTo>
                    <a:pt x="126517" y="440310"/>
                  </a:lnTo>
                  <a:lnTo>
                    <a:pt x="135822" y="481060"/>
                  </a:lnTo>
                  <a:lnTo>
                    <a:pt x="157343" y="516190"/>
                  </a:lnTo>
                  <a:lnTo>
                    <a:pt x="188369" y="543539"/>
                  </a:lnTo>
                  <a:lnTo>
                    <a:pt x="226190" y="560948"/>
                  </a:lnTo>
                  <a:lnTo>
                    <a:pt x="268097" y="566256"/>
                  </a:lnTo>
                  <a:lnTo>
                    <a:pt x="310110" y="558303"/>
                  </a:lnTo>
                  <a:lnTo>
                    <a:pt x="346499" y="538835"/>
                  </a:lnTo>
                  <a:lnTo>
                    <a:pt x="375187" y="509888"/>
                  </a:lnTo>
                  <a:lnTo>
                    <a:pt x="377303" y="505816"/>
                  </a:lnTo>
                  <a:lnTo>
                    <a:pt x="264337" y="505816"/>
                  </a:lnTo>
                  <a:lnTo>
                    <a:pt x="233874" y="500059"/>
                  </a:lnTo>
                  <a:lnTo>
                    <a:pt x="208908" y="483539"/>
                  </a:lnTo>
                  <a:lnTo>
                    <a:pt x="191782" y="458330"/>
                  </a:lnTo>
                  <a:lnTo>
                    <a:pt x="184835" y="426505"/>
                  </a:lnTo>
                  <a:lnTo>
                    <a:pt x="184335" y="400395"/>
                  </a:lnTo>
                  <a:lnTo>
                    <a:pt x="184451" y="315964"/>
                  </a:lnTo>
                  <a:lnTo>
                    <a:pt x="184480" y="228906"/>
                  </a:lnTo>
                  <a:close/>
                </a:path>
                <a:path w="528954" h="878204">
                  <a:moveTo>
                    <a:pt x="363419" y="168809"/>
                  </a:moveTo>
                  <a:lnTo>
                    <a:pt x="198987" y="168809"/>
                  </a:lnTo>
                  <a:lnTo>
                    <a:pt x="251701" y="175147"/>
                  </a:lnTo>
                  <a:lnTo>
                    <a:pt x="293498" y="190965"/>
                  </a:lnTo>
                  <a:lnTo>
                    <a:pt x="337969" y="248206"/>
                  </a:lnTo>
                  <a:lnTo>
                    <a:pt x="343090" y="292799"/>
                  </a:lnTo>
                  <a:lnTo>
                    <a:pt x="343288" y="392340"/>
                  </a:lnTo>
                  <a:lnTo>
                    <a:pt x="342785" y="425502"/>
                  </a:lnTo>
                  <a:lnTo>
                    <a:pt x="336159" y="457450"/>
                  </a:lnTo>
                  <a:lnTo>
                    <a:pt x="319425" y="482785"/>
                  </a:lnTo>
                  <a:lnTo>
                    <a:pt x="294760" y="499557"/>
                  </a:lnTo>
                  <a:lnTo>
                    <a:pt x="264337" y="505816"/>
                  </a:lnTo>
                  <a:lnTo>
                    <a:pt x="377303" y="505816"/>
                  </a:lnTo>
                  <a:lnTo>
                    <a:pt x="394102" y="473497"/>
                  </a:lnTo>
                  <a:lnTo>
                    <a:pt x="401167" y="431699"/>
                  </a:lnTo>
                  <a:lnTo>
                    <a:pt x="401281" y="411006"/>
                  </a:lnTo>
                  <a:lnTo>
                    <a:pt x="401370" y="261532"/>
                  </a:lnTo>
                  <a:lnTo>
                    <a:pt x="398747" y="232558"/>
                  </a:lnTo>
                  <a:lnTo>
                    <a:pt x="390534" y="205996"/>
                  </a:lnTo>
                  <a:lnTo>
                    <a:pt x="376735" y="182467"/>
                  </a:lnTo>
                  <a:lnTo>
                    <a:pt x="363419" y="168809"/>
                  </a:lnTo>
                  <a:close/>
                </a:path>
                <a:path w="528954" h="878204">
                  <a:moveTo>
                    <a:pt x="280669" y="0"/>
                  </a:moveTo>
                  <a:lnTo>
                    <a:pt x="238129" y="916"/>
                  </a:lnTo>
                  <a:lnTo>
                    <a:pt x="195308" y="9201"/>
                  </a:lnTo>
                  <a:lnTo>
                    <a:pt x="152958" y="25299"/>
                  </a:lnTo>
                  <a:lnTo>
                    <a:pt x="129446" y="42267"/>
                  </a:lnTo>
                  <a:lnTo>
                    <a:pt x="120586" y="49315"/>
                  </a:lnTo>
                  <a:lnTo>
                    <a:pt x="160478" y="48440"/>
                  </a:lnTo>
                  <a:lnTo>
                    <a:pt x="198694" y="47088"/>
                  </a:lnTo>
                  <a:lnTo>
                    <a:pt x="413171" y="47088"/>
                  </a:lnTo>
                  <a:lnTo>
                    <a:pt x="399068" y="37042"/>
                  </a:lnTo>
                  <a:lnTo>
                    <a:pt x="361892" y="18505"/>
                  </a:lnTo>
                  <a:lnTo>
                    <a:pt x="322174" y="6010"/>
                  </a:lnTo>
                  <a:lnTo>
                    <a:pt x="280669" y="0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7" name="object 3">
              <a:extLst>
                <a:ext uri="{FF2B5EF4-FFF2-40B4-BE49-F238E27FC236}">
                  <a16:creationId xmlns:a16="http://schemas.microsoft.com/office/drawing/2014/main" id="{5F9F5861-1356-4236-B391-418B64402F72}"/>
                </a:ext>
              </a:extLst>
            </p:cNvPr>
            <p:cNvSpPr/>
            <p:nvPr userDrawn="1"/>
          </p:nvSpPr>
          <p:spPr>
            <a:xfrm>
              <a:off x="4510999" y="2490091"/>
              <a:ext cx="575945" cy="690880"/>
            </a:xfrm>
            <a:custGeom>
              <a:avLst/>
              <a:gdLst/>
              <a:ahLst/>
              <a:cxnLst/>
              <a:rect l="l" t="t" r="r" b="b"/>
              <a:pathLst>
                <a:path w="575945" h="690880">
                  <a:moveTo>
                    <a:pt x="196673" y="253194"/>
                  </a:moveTo>
                  <a:lnTo>
                    <a:pt x="152510" y="257265"/>
                  </a:lnTo>
                  <a:lnTo>
                    <a:pt x="112791" y="269470"/>
                  </a:lnTo>
                  <a:lnTo>
                    <a:pt x="78090" y="288826"/>
                  </a:lnTo>
                  <a:lnTo>
                    <a:pt x="48983" y="314349"/>
                  </a:lnTo>
                  <a:lnTo>
                    <a:pt x="26045" y="345056"/>
                  </a:lnTo>
                  <a:lnTo>
                    <a:pt x="9852" y="379964"/>
                  </a:lnTo>
                  <a:lnTo>
                    <a:pt x="978" y="418090"/>
                  </a:lnTo>
                  <a:lnTo>
                    <a:pt x="0" y="458451"/>
                  </a:lnTo>
                  <a:lnTo>
                    <a:pt x="7491" y="500062"/>
                  </a:lnTo>
                  <a:lnTo>
                    <a:pt x="24029" y="541941"/>
                  </a:lnTo>
                  <a:lnTo>
                    <a:pt x="49907" y="583494"/>
                  </a:lnTo>
                  <a:lnTo>
                    <a:pt x="81393" y="618670"/>
                  </a:lnTo>
                  <a:lnTo>
                    <a:pt x="117522" y="647222"/>
                  </a:lnTo>
                  <a:lnTo>
                    <a:pt x="157329" y="668897"/>
                  </a:lnTo>
                  <a:lnTo>
                    <a:pt x="199851" y="683448"/>
                  </a:lnTo>
                  <a:lnTo>
                    <a:pt x="244123" y="690623"/>
                  </a:lnTo>
                  <a:lnTo>
                    <a:pt x="289182" y="690172"/>
                  </a:lnTo>
                  <a:lnTo>
                    <a:pt x="334062" y="681846"/>
                  </a:lnTo>
                  <a:lnTo>
                    <a:pt x="377800" y="665395"/>
                  </a:lnTo>
                  <a:lnTo>
                    <a:pt x="419431" y="640569"/>
                  </a:lnTo>
                  <a:lnTo>
                    <a:pt x="433337" y="632429"/>
                  </a:lnTo>
                  <a:lnTo>
                    <a:pt x="436483" y="631642"/>
                  </a:lnTo>
                  <a:lnTo>
                    <a:pt x="250324" y="631642"/>
                  </a:lnTo>
                  <a:lnTo>
                    <a:pt x="202484" y="621885"/>
                  </a:lnTo>
                  <a:lnTo>
                    <a:pt x="155385" y="599739"/>
                  </a:lnTo>
                  <a:lnTo>
                    <a:pt x="118049" y="570780"/>
                  </a:lnTo>
                  <a:lnTo>
                    <a:pt x="88729" y="535745"/>
                  </a:lnTo>
                  <a:lnTo>
                    <a:pt x="68697" y="497094"/>
                  </a:lnTo>
                  <a:lnTo>
                    <a:pt x="59228" y="457288"/>
                  </a:lnTo>
                  <a:lnTo>
                    <a:pt x="61596" y="418789"/>
                  </a:lnTo>
                  <a:lnTo>
                    <a:pt x="77394" y="380339"/>
                  </a:lnTo>
                  <a:lnTo>
                    <a:pt x="103395" y="349219"/>
                  </a:lnTo>
                  <a:lnTo>
                    <a:pt x="137093" y="326352"/>
                  </a:lnTo>
                  <a:lnTo>
                    <a:pt x="175986" y="312662"/>
                  </a:lnTo>
                  <a:lnTo>
                    <a:pt x="217567" y="309074"/>
                  </a:lnTo>
                  <a:lnTo>
                    <a:pt x="363150" y="309074"/>
                  </a:lnTo>
                  <a:lnTo>
                    <a:pt x="342083" y="287638"/>
                  </a:lnTo>
                  <a:lnTo>
                    <a:pt x="302184" y="267519"/>
                  </a:lnTo>
                  <a:lnTo>
                    <a:pt x="276483" y="260990"/>
                  </a:lnTo>
                  <a:lnTo>
                    <a:pt x="250067" y="256599"/>
                  </a:lnTo>
                  <a:lnTo>
                    <a:pt x="223332" y="254087"/>
                  </a:lnTo>
                  <a:lnTo>
                    <a:pt x="196673" y="253194"/>
                  </a:lnTo>
                  <a:close/>
                </a:path>
                <a:path w="575945" h="690880">
                  <a:moveTo>
                    <a:pt x="575341" y="629149"/>
                  </a:moveTo>
                  <a:lnTo>
                    <a:pt x="446452" y="629149"/>
                  </a:lnTo>
                  <a:lnTo>
                    <a:pt x="460073" y="630493"/>
                  </a:lnTo>
                  <a:lnTo>
                    <a:pt x="475501" y="636226"/>
                  </a:lnTo>
                  <a:lnTo>
                    <a:pt x="498360" y="645169"/>
                  </a:lnTo>
                  <a:lnTo>
                    <a:pt x="522647" y="652155"/>
                  </a:lnTo>
                  <a:lnTo>
                    <a:pt x="548310" y="658479"/>
                  </a:lnTo>
                  <a:lnTo>
                    <a:pt x="575298" y="665436"/>
                  </a:lnTo>
                  <a:lnTo>
                    <a:pt x="575341" y="629149"/>
                  </a:lnTo>
                  <a:close/>
                </a:path>
                <a:path w="575945" h="690880">
                  <a:moveTo>
                    <a:pt x="437389" y="537445"/>
                  </a:moveTo>
                  <a:lnTo>
                    <a:pt x="386723" y="588649"/>
                  </a:lnTo>
                  <a:lnTo>
                    <a:pt x="343601" y="614817"/>
                  </a:lnTo>
                  <a:lnTo>
                    <a:pt x="297749" y="629217"/>
                  </a:lnTo>
                  <a:lnTo>
                    <a:pt x="250324" y="631642"/>
                  </a:lnTo>
                  <a:lnTo>
                    <a:pt x="436483" y="631642"/>
                  </a:lnTo>
                  <a:lnTo>
                    <a:pt x="446452" y="629149"/>
                  </a:lnTo>
                  <a:lnTo>
                    <a:pt x="575341" y="629149"/>
                  </a:lnTo>
                  <a:lnTo>
                    <a:pt x="575389" y="588969"/>
                  </a:lnTo>
                  <a:lnTo>
                    <a:pt x="513944" y="588969"/>
                  </a:lnTo>
                  <a:lnTo>
                    <a:pt x="502353" y="583784"/>
                  </a:lnTo>
                  <a:lnTo>
                    <a:pt x="491606" y="579128"/>
                  </a:lnTo>
                  <a:lnTo>
                    <a:pt x="454919" y="554205"/>
                  </a:lnTo>
                  <a:lnTo>
                    <a:pt x="446310" y="545901"/>
                  </a:lnTo>
                  <a:lnTo>
                    <a:pt x="437389" y="537445"/>
                  </a:lnTo>
                  <a:close/>
                </a:path>
                <a:path w="575945" h="690880">
                  <a:moveTo>
                    <a:pt x="431669" y="58985"/>
                  </a:moveTo>
                  <a:lnTo>
                    <a:pt x="225197" y="58985"/>
                  </a:lnTo>
                  <a:lnTo>
                    <a:pt x="277286" y="60085"/>
                  </a:lnTo>
                  <a:lnTo>
                    <a:pt x="325118" y="70057"/>
                  </a:lnTo>
                  <a:lnTo>
                    <a:pt x="367711" y="88381"/>
                  </a:lnTo>
                  <a:lnTo>
                    <a:pt x="404080" y="114534"/>
                  </a:lnTo>
                  <a:lnTo>
                    <a:pt x="433242" y="147995"/>
                  </a:lnTo>
                  <a:lnTo>
                    <a:pt x="454215" y="188242"/>
                  </a:lnTo>
                  <a:lnTo>
                    <a:pt x="466014" y="234753"/>
                  </a:lnTo>
                  <a:lnTo>
                    <a:pt x="469933" y="282702"/>
                  </a:lnTo>
                  <a:lnTo>
                    <a:pt x="470090" y="337358"/>
                  </a:lnTo>
                  <a:lnTo>
                    <a:pt x="469556" y="371002"/>
                  </a:lnTo>
                  <a:lnTo>
                    <a:pt x="469506" y="385007"/>
                  </a:lnTo>
                  <a:lnTo>
                    <a:pt x="470256" y="428352"/>
                  </a:lnTo>
                  <a:lnTo>
                    <a:pt x="483027" y="480089"/>
                  </a:lnTo>
                  <a:lnTo>
                    <a:pt x="509490" y="514235"/>
                  </a:lnTo>
                  <a:lnTo>
                    <a:pt x="515909" y="537233"/>
                  </a:lnTo>
                  <a:lnTo>
                    <a:pt x="516018" y="562025"/>
                  </a:lnTo>
                  <a:lnTo>
                    <a:pt x="513944" y="588969"/>
                  </a:lnTo>
                  <a:lnTo>
                    <a:pt x="575389" y="588969"/>
                  </a:lnTo>
                  <a:lnTo>
                    <a:pt x="575272" y="545901"/>
                  </a:lnTo>
                  <a:lnTo>
                    <a:pt x="574587" y="491954"/>
                  </a:lnTo>
                  <a:lnTo>
                    <a:pt x="559207" y="472790"/>
                  </a:lnTo>
                  <a:lnTo>
                    <a:pt x="544338" y="461799"/>
                  </a:lnTo>
                  <a:lnTo>
                    <a:pt x="534604" y="448387"/>
                  </a:lnTo>
                  <a:lnTo>
                    <a:pt x="529389" y="432460"/>
                  </a:lnTo>
                  <a:lnTo>
                    <a:pt x="528123" y="414547"/>
                  </a:lnTo>
                  <a:lnTo>
                    <a:pt x="528265" y="404013"/>
                  </a:lnTo>
                  <a:lnTo>
                    <a:pt x="528720" y="379680"/>
                  </a:lnTo>
                  <a:lnTo>
                    <a:pt x="528836" y="371002"/>
                  </a:lnTo>
                  <a:lnTo>
                    <a:pt x="529064" y="345056"/>
                  </a:lnTo>
                  <a:lnTo>
                    <a:pt x="528942" y="299070"/>
                  </a:lnTo>
                  <a:lnTo>
                    <a:pt x="528079" y="260801"/>
                  </a:lnTo>
                  <a:lnTo>
                    <a:pt x="522960" y="209579"/>
                  </a:lnTo>
                  <a:lnTo>
                    <a:pt x="510012" y="161368"/>
                  </a:lnTo>
                  <a:lnTo>
                    <a:pt x="487708" y="116931"/>
                  </a:lnTo>
                  <a:lnTo>
                    <a:pt x="454521" y="77032"/>
                  </a:lnTo>
                  <a:lnTo>
                    <a:pt x="431669" y="58985"/>
                  </a:lnTo>
                  <a:close/>
                </a:path>
                <a:path w="575945" h="690880">
                  <a:moveTo>
                    <a:pt x="183223" y="371596"/>
                  </a:moveTo>
                  <a:lnTo>
                    <a:pt x="157127" y="379680"/>
                  </a:lnTo>
                  <a:lnTo>
                    <a:pt x="140245" y="394150"/>
                  </a:lnTo>
                  <a:lnTo>
                    <a:pt x="130704" y="413617"/>
                  </a:lnTo>
                  <a:lnTo>
                    <a:pt x="126632" y="436696"/>
                  </a:lnTo>
                  <a:lnTo>
                    <a:pt x="131050" y="475408"/>
                  </a:lnTo>
                  <a:lnTo>
                    <a:pt x="149040" y="509962"/>
                  </a:lnTo>
                  <a:lnTo>
                    <a:pt x="178077" y="538003"/>
                  </a:lnTo>
                  <a:lnTo>
                    <a:pt x="215641" y="557173"/>
                  </a:lnTo>
                  <a:lnTo>
                    <a:pt x="259208" y="565119"/>
                  </a:lnTo>
                  <a:lnTo>
                    <a:pt x="307484" y="557767"/>
                  </a:lnTo>
                  <a:lnTo>
                    <a:pt x="349957" y="534499"/>
                  </a:lnTo>
                  <a:lnTo>
                    <a:pt x="376471" y="505212"/>
                  </a:lnTo>
                  <a:lnTo>
                    <a:pt x="260619" y="505212"/>
                  </a:lnTo>
                  <a:lnTo>
                    <a:pt x="238405" y="499688"/>
                  </a:lnTo>
                  <a:lnTo>
                    <a:pt x="198173" y="468191"/>
                  </a:lnTo>
                  <a:lnTo>
                    <a:pt x="185344" y="414547"/>
                  </a:lnTo>
                  <a:lnTo>
                    <a:pt x="185054" y="404013"/>
                  </a:lnTo>
                  <a:lnTo>
                    <a:pt x="184517" y="393400"/>
                  </a:lnTo>
                  <a:lnTo>
                    <a:pt x="183223" y="371596"/>
                  </a:lnTo>
                  <a:close/>
                </a:path>
                <a:path w="575945" h="690880">
                  <a:moveTo>
                    <a:pt x="363150" y="309074"/>
                  </a:moveTo>
                  <a:lnTo>
                    <a:pt x="217567" y="309074"/>
                  </a:lnTo>
                  <a:lnTo>
                    <a:pt x="259334" y="316510"/>
                  </a:lnTo>
                  <a:lnTo>
                    <a:pt x="298781" y="335896"/>
                  </a:lnTo>
                  <a:lnTo>
                    <a:pt x="330486" y="371002"/>
                  </a:lnTo>
                  <a:lnTo>
                    <a:pt x="343974" y="410839"/>
                  </a:lnTo>
                  <a:lnTo>
                    <a:pt x="343831" y="436187"/>
                  </a:lnTo>
                  <a:lnTo>
                    <a:pt x="318593" y="482061"/>
                  </a:lnTo>
                  <a:lnTo>
                    <a:pt x="281390" y="503576"/>
                  </a:lnTo>
                  <a:lnTo>
                    <a:pt x="260619" y="505212"/>
                  </a:lnTo>
                  <a:lnTo>
                    <a:pt x="376471" y="505212"/>
                  </a:lnTo>
                  <a:lnTo>
                    <a:pt x="382421" y="498639"/>
                  </a:lnTo>
                  <a:lnTo>
                    <a:pt x="400673" y="453511"/>
                  </a:lnTo>
                  <a:lnTo>
                    <a:pt x="403696" y="405119"/>
                  </a:lnTo>
                  <a:lnTo>
                    <a:pt x="394099" y="359381"/>
                  </a:lnTo>
                  <a:lnTo>
                    <a:pt x="373141" y="319240"/>
                  </a:lnTo>
                  <a:lnTo>
                    <a:pt x="363150" y="309074"/>
                  </a:lnTo>
                  <a:close/>
                </a:path>
                <a:path w="575945" h="690880">
                  <a:moveTo>
                    <a:pt x="372896" y="187754"/>
                  </a:moveTo>
                  <a:lnTo>
                    <a:pt x="215324" y="187754"/>
                  </a:lnTo>
                  <a:lnTo>
                    <a:pt x="254991" y="188144"/>
                  </a:lnTo>
                  <a:lnTo>
                    <a:pt x="294410" y="193703"/>
                  </a:lnTo>
                  <a:lnTo>
                    <a:pt x="331886" y="206545"/>
                  </a:lnTo>
                  <a:lnTo>
                    <a:pt x="367319" y="226605"/>
                  </a:lnTo>
                  <a:lnTo>
                    <a:pt x="400609" y="253816"/>
                  </a:lnTo>
                  <a:lnTo>
                    <a:pt x="388535" y="214088"/>
                  </a:lnTo>
                  <a:lnTo>
                    <a:pt x="372896" y="187754"/>
                  </a:lnTo>
                  <a:close/>
                </a:path>
                <a:path w="575945" h="690880">
                  <a:moveTo>
                    <a:pt x="237550" y="0"/>
                  </a:moveTo>
                  <a:lnTo>
                    <a:pt x="191329" y="3862"/>
                  </a:lnTo>
                  <a:lnTo>
                    <a:pt x="146841" y="13092"/>
                  </a:lnTo>
                  <a:lnTo>
                    <a:pt x="105233" y="27235"/>
                  </a:lnTo>
                  <a:lnTo>
                    <a:pt x="93599" y="77032"/>
                  </a:lnTo>
                  <a:lnTo>
                    <a:pt x="93485" y="194710"/>
                  </a:lnTo>
                  <a:lnTo>
                    <a:pt x="175310" y="189508"/>
                  </a:lnTo>
                  <a:lnTo>
                    <a:pt x="215324" y="187754"/>
                  </a:lnTo>
                  <a:lnTo>
                    <a:pt x="372896" y="187754"/>
                  </a:lnTo>
                  <a:lnTo>
                    <a:pt x="369676" y="182333"/>
                  </a:lnTo>
                  <a:lnTo>
                    <a:pt x="343516" y="158237"/>
                  </a:lnTo>
                  <a:lnTo>
                    <a:pt x="309535" y="141486"/>
                  </a:lnTo>
                  <a:lnTo>
                    <a:pt x="268895" y="132150"/>
                  </a:lnTo>
                  <a:lnTo>
                    <a:pt x="155487" y="132150"/>
                  </a:lnTo>
                  <a:lnTo>
                    <a:pt x="152748" y="94747"/>
                  </a:lnTo>
                  <a:lnTo>
                    <a:pt x="157620" y="74500"/>
                  </a:lnTo>
                  <a:lnTo>
                    <a:pt x="174675" y="65219"/>
                  </a:lnTo>
                  <a:lnTo>
                    <a:pt x="208484" y="60713"/>
                  </a:lnTo>
                  <a:lnTo>
                    <a:pt x="214034" y="60192"/>
                  </a:lnTo>
                  <a:lnTo>
                    <a:pt x="219622" y="59341"/>
                  </a:lnTo>
                  <a:lnTo>
                    <a:pt x="225197" y="58985"/>
                  </a:lnTo>
                  <a:lnTo>
                    <a:pt x="431669" y="58985"/>
                  </a:lnTo>
                  <a:lnTo>
                    <a:pt x="416834" y="47270"/>
                  </a:lnTo>
                  <a:lnTo>
                    <a:pt x="375147" y="25139"/>
                  </a:lnTo>
                  <a:lnTo>
                    <a:pt x="330606" y="10185"/>
                  </a:lnTo>
                  <a:lnTo>
                    <a:pt x="284358" y="1956"/>
                  </a:lnTo>
                  <a:lnTo>
                    <a:pt x="237550" y="0"/>
                  </a:lnTo>
                  <a:close/>
                </a:path>
                <a:path w="575945" h="690880">
                  <a:moveTo>
                    <a:pt x="216038" y="128757"/>
                  </a:moveTo>
                  <a:lnTo>
                    <a:pt x="155487" y="132150"/>
                  </a:lnTo>
                  <a:lnTo>
                    <a:pt x="268895" y="132150"/>
                  </a:lnTo>
                  <a:lnTo>
                    <a:pt x="267215" y="131764"/>
                  </a:lnTo>
                  <a:lnTo>
                    <a:pt x="216038" y="128757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8" name="object 4">
              <a:extLst>
                <a:ext uri="{FF2B5EF4-FFF2-40B4-BE49-F238E27FC236}">
                  <a16:creationId xmlns:a16="http://schemas.microsoft.com/office/drawing/2014/main" id="{F96B7545-DE86-4945-BFD5-527460E0C102}"/>
                </a:ext>
              </a:extLst>
            </p:cNvPr>
            <p:cNvSpPr/>
            <p:nvPr userDrawn="1"/>
          </p:nvSpPr>
          <p:spPr>
            <a:xfrm>
              <a:off x="7106487" y="2489306"/>
              <a:ext cx="529590" cy="692150"/>
            </a:xfrm>
            <a:custGeom>
              <a:avLst/>
              <a:gdLst/>
              <a:ahLst/>
              <a:cxnLst/>
              <a:rect l="l" t="t" r="r" b="b"/>
              <a:pathLst>
                <a:path w="529590" h="692150">
                  <a:moveTo>
                    <a:pt x="251474" y="0"/>
                  </a:moveTo>
                  <a:lnTo>
                    <a:pt x="202950" y="6619"/>
                  </a:lnTo>
                  <a:lnTo>
                    <a:pt x="157541" y="21226"/>
                  </a:lnTo>
                  <a:lnTo>
                    <a:pt x="116269" y="43345"/>
                  </a:lnTo>
                  <a:lnTo>
                    <a:pt x="80153" y="72500"/>
                  </a:lnTo>
                  <a:lnTo>
                    <a:pt x="50214" y="108216"/>
                  </a:lnTo>
                  <a:lnTo>
                    <a:pt x="27473" y="150015"/>
                  </a:lnTo>
                  <a:lnTo>
                    <a:pt x="12951" y="197423"/>
                  </a:lnTo>
                  <a:lnTo>
                    <a:pt x="5478" y="244514"/>
                  </a:lnTo>
                  <a:lnTo>
                    <a:pt x="1379" y="292443"/>
                  </a:lnTo>
                  <a:lnTo>
                    <a:pt x="0" y="340830"/>
                  </a:lnTo>
                  <a:lnTo>
                    <a:pt x="588" y="382730"/>
                  </a:lnTo>
                  <a:lnTo>
                    <a:pt x="2766" y="437441"/>
                  </a:lnTo>
                  <a:lnTo>
                    <a:pt x="8954" y="483959"/>
                  </a:lnTo>
                  <a:lnTo>
                    <a:pt x="21895" y="526870"/>
                  </a:lnTo>
                  <a:lnTo>
                    <a:pt x="40904" y="565765"/>
                  </a:lnTo>
                  <a:lnTo>
                    <a:pt x="65295" y="600237"/>
                  </a:lnTo>
                  <a:lnTo>
                    <a:pt x="94384" y="629879"/>
                  </a:lnTo>
                  <a:lnTo>
                    <a:pt x="127486" y="654284"/>
                  </a:lnTo>
                  <a:lnTo>
                    <a:pt x="163917" y="673044"/>
                  </a:lnTo>
                  <a:lnTo>
                    <a:pt x="202991" y="685752"/>
                  </a:lnTo>
                  <a:lnTo>
                    <a:pt x="244024" y="692001"/>
                  </a:lnTo>
                  <a:lnTo>
                    <a:pt x="286332" y="691384"/>
                  </a:lnTo>
                  <a:lnTo>
                    <a:pt x="329229" y="683492"/>
                  </a:lnTo>
                  <a:lnTo>
                    <a:pt x="372031" y="667920"/>
                  </a:lnTo>
                  <a:lnTo>
                    <a:pt x="396880" y="651984"/>
                  </a:lnTo>
                  <a:lnTo>
                    <a:pt x="402948" y="647715"/>
                  </a:lnTo>
                  <a:lnTo>
                    <a:pt x="297025" y="647715"/>
                  </a:lnTo>
                  <a:lnTo>
                    <a:pt x="246733" y="641688"/>
                  </a:lnTo>
                  <a:lnTo>
                    <a:pt x="199808" y="626670"/>
                  </a:lnTo>
                  <a:lnTo>
                    <a:pt x="157559" y="603643"/>
                  </a:lnTo>
                  <a:lnTo>
                    <a:pt x="121295" y="573589"/>
                  </a:lnTo>
                  <a:lnTo>
                    <a:pt x="92325" y="537491"/>
                  </a:lnTo>
                  <a:lnTo>
                    <a:pt x="71958" y="496331"/>
                  </a:lnTo>
                  <a:lnTo>
                    <a:pt x="61503" y="451093"/>
                  </a:lnTo>
                  <a:lnTo>
                    <a:pt x="58442" y="405478"/>
                  </a:lnTo>
                  <a:lnTo>
                    <a:pt x="58081" y="359556"/>
                  </a:lnTo>
                  <a:lnTo>
                    <a:pt x="58967" y="313499"/>
                  </a:lnTo>
                  <a:lnTo>
                    <a:pt x="59649" y="267477"/>
                  </a:lnTo>
                  <a:lnTo>
                    <a:pt x="65531" y="219421"/>
                  </a:lnTo>
                  <a:lnTo>
                    <a:pt x="81975" y="174567"/>
                  </a:lnTo>
                  <a:lnTo>
                    <a:pt x="107525" y="134704"/>
                  </a:lnTo>
                  <a:lnTo>
                    <a:pt x="140722" y="101624"/>
                  </a:lnTo>
                  <a:lnTo>
                    <a:pt x="180109" y="77115"/>
                  </a:lnTo>
                  <a:lnTo>
                    <a:pt x="224228" y="62968"/>
                  </a:lnTo>
                  <a:lnTo>
                    <a:pt x="274065" y="59865"/>
                  </a:lnTo>
                  <a:lnTo>
                    <a:pt x="432231" y="59865"/>
                  </a:lnTo>
                  <a:lnTo>
                    <a:pt x="427314" y="55187"/>
                  </a:lnTo>
                  <a:lnTo>
                    <a:pt x="389298" y="29907"/>
                  </a:lnTo>
                  <a:lnTo>
                    <a:pt x="347279" y="11823"/>
                  </a:lnTo>
                  <a:lnTo>
                    <a:pt x="302092" y="1843"/>
                  </a:lnTo>
                  <a:lnTo>
                    <a:pt x="251474" y="0"/>
                  </a:lnTo>
                  <a:close/>
                </a:path>
                <a:path w="529590" h="692150">
                  <a:moveTo>
                    <a:pt x="399437" y="640399"/>
                  </a:moveTo>
                  <a:lnTo>
                    <a:pt x="348207" y="645333"/>
                  </a:lnTo>
                  <a:lnTo>
                    <a:pt x="322601" y="647272"/>
                  </a:lnTo>
                  <a:lnTo>
                    <a:pt x="297025" y="647715"/>
                  </a:lnTo>
                  <a:lnTo>
                    <a:pt x="402948" y="647715"/>
                  </a:lnTo>
                  <a:lnTo>
                    <a:pt x="404987" y="646279"/>
                  </a:lnTo>
                  <a:lnTo>
                    <a:pt x="403120" y="644324"/>
                  </a:lnTo>
                  <a:lnTo>
                    <a:pt x="401292" y="642355"/>
                  </a:lnTo>
                  <a:lnTo>
                    <a:pt x="399437" y="640399"/>
                  </a:lnTo>
                  <a:close/>
                </a:path>
                <a:path w="529590" h="692150">
                  <a:moveTo>
                    <a:pt x="265148" y="125656"/>
                  </a:moveTo>
                  <a:lnTo>
                    <a:pt x="221776" y="132283"/>
                  </a:lnTo>
                  <a:lnTo>
                    <a:pt x="184062" y="151331"/>
                  </a:lnTo>
                  <a:lnTo>
                    <a:pt x="154199" y="180723"/>
                  </a:lnTo>
                  <a:lnTo>
                    <a:pt x="134382" y="218381"/>
                  </a:lnTo>
                  <a:lnTo>
                    <a:pt x="126807" y="262231"/>
                  </a:lnTo>
                  <a:lnTo>
                    <a:pt x="125883" y="304809"/>
                  </a:lnTo>
                  <a:lnTo>
                    <a:pt x="125259" y="340830"/>
                  </a:lnTo>
                  <a:lnTo>
                    <a:pt x="125269" y="359556"/>
                  </a:lnTo>
                  <a:lnTo>
                    <a:pt x="128125" y="431370"/>
                  </a:lnTo>
                  <a:lnTo>
                    <a:pt x="139505" y="477169"/>
                  </a:lnTo>
                  <a:lnTo>
                    <a:pt x="162405" y="517438"/>
                  </a:lnTo>
                  <a:lnTo>
                    <a:pt x="200815" y="552473"/>
                  </a:lnTo>
                  <a:lnTo>
                    <a:pt x="245336" y="571856"/>
                  </a:lnTo>
                  <a:lnTo>
                    <a:pt x="294114" y="579758"/>
                  </a:lnTo>
                  <a:lnTo>
                    <a:pt x="345297" y="580354"/>
                  </a:lnTo>
                  <a:lnTo>
                    <a:pt x="389962" y="574206"/>
                  </a:lnTo>
                  <a:lnTo>
                    <a:pt x="430190" y="559202"/>
                  </a:lnTo>
                  <a:lnTo>
                    <a:pt x="464850" y="536008"/>
                  </a:lnTo>
                  <a:lnTo>
                    <a:pt x="477334" y="522296"/>
                  </a:lnTo>
                  <a:lnTo>
                    <a:pt x="329495" y="522296"/>
                  </a:lnTo>
                  <a:lnTo>
                    <a:pt x="284960" y="518810"/>
                  </a:lnTo>
                  <a:lnTo>
                    <a:pt x="244822" y="505737"/>
                  </a:lnTo>
                  <a:lnTo>
                    <a:pt x="204269" y="472339"/>
                  </a:lnTo>
                  <a:lnTo>
                    <a:pt x="187119" y="431370"/>
                  </a:lnTo>
                  <a:lnTo>
                    <a:pt x="185234" y="388075"/>
                  </a:lnTo>
                  <a:lnTo>
                    <a:pt x="184607" y="347418"/>
                  </a:lnTo>
                  <a:lnTo>
                    <a:pt x="184703" y="331443"/>
                  </a:lnTo>
                  <a:lnTo>
                    <a:pt x="186497" y="257952"/>
                  </a:lnTo>
                  <a:lnTo>
                    <a:pt x="198631" y="220783"/>
                  </a:lnTo>
                  <a:lnTo>
                    <a:pt x="262828" y="186003"/>
                  </a:lnTo>
                  <a:lnTo>
                    <a:pt x="377707" y="186003"/>
                  </a:lnTo>
                  <a:lnTo>
                    <a:pt x="375593" y="181920"/>
                  </a:lnTo>
                  <a:lnTo>
                    <a:pt x="345988" y="152264"/>
                  </a:lnTo>
                  <a:lnTo>
                    <a:pt x="308457" y="132805"/>
                  </a:lnTo>
                  <a:lnTo>
                    <a:pt x="265148" y="125656"/>
                  </a:lnTo>
                  <a:close/>
                </a:path>
                <a:path w="529590" h="692150">
                  <a:moveTo>
                    <a:pt x="432231" y="59865"/>
                  </a:moveTo>
                  <a:lnTo>
                    <a:pt x="274065" y="59865"/>
                  </a:lnTo>
                  <a:lnTo>
                    <a:pt x="321839" y="68245"/>
                  </a:lnTo>
                  <a:lnTo>
                    <a:pt x="365763" y="87175"/>
                  </a:lnTo>
                  <a:lnTo>
                    <a:pt x="404054" y="115718"/>
                  </a:lnTo>
                  <a:lnTo>
                    <a:pt x="434924" y="152940"/>
                  </a:lnTo>
                  <a:lnTo>
                    <a:pt x="456587" y="197906"/>
                  </a:lnTo>
                  <a:lnTo>
                    <a:pt x="468888" y="252848"/>
                  </a:lnTo>
                  <a:lnTo>
                    <a:pt x="471721" y="308485"/>
                  </a:lnTo>
                  <a:lnTo>
                    <a:pt x="469337" y="364427"/>
                  </a:lnTo>
                  <a:lnTo>
                    <a:pt x="465985" y="420283"/>
                  </a:lnTo>
                  <a:lnTo>
                    <a:pt x="449885" y="456536"/>
                  </a:lnTo>
                  <a:lnTo>
                    <a:pt x="412839" y="497639"/>
                  </a:lnTo>
                  <a:lnTo>
                    <a:pt x="373699" y="515478"/>
                  </a:lnTo>
                  <a:lnTo>
                    <a:pt x="329495" y="522296"/>
                  </a:lnTo>
                  <a:lnTo>
                    <a:pt x="477334" y="522296"/>
                  </a:lnTo>
                  <a:lnTo>
                    <a:pt x="512954" y="467712"/>
                  </a:lnTo>
                  <a:lnTo>
                    <a:pt x="524139" y="423941"/>
                  </a:lnTo>
                  <a:lnTo>
                    <a:pt x="528055" y="382730"/>
                  </a:lnTo>
                  <a:lnTo>
                    <a:pt x="529246" y="344689"/>
                  </a:lnTo>
                  <a:lnTo>
                    <a:pt x="529145" y="313499"/>
                  </a:lnTo>
                  <a:lnTo>
                    <a:pt x="528088" y="257723"/>
                  </a:lnTo>
                  <a:lnTo>
                    <a:pt x="522628" y="210093"/>
                  </a:lnTo>
                  <a:lnTo>
                    <a:pt x="508984" y="165115"/>
                  </a:lnTo>
                  <a:lnTo>
                    <a:pt x="487993" y="123700"/>
                  </a:lnTo>
                  <a:lnTo>
                    <a:pt x="460491" y="86754"/>
                  </a:lnTo>
                  <a:lnTo>
                    <a:pt x="432231" y="59865"/>
                  </a:lnTo>
                  <a:close/>
                </a:path>
                <a:path w="529590" h="692150">
                  <a:moveTo>
                    <a:pt x="377707" y="186003"/>
                  </a:moveTo>
                  <a:lnTo>
                    <a:pt x="262828" y="186003"/>
                  </a:lnTo>
                  <a:lnTo>
                    <a:pt x="300593" y="195455"/>
                  </a:lnTo>
                  <a:lnTo>
                    <a:pt x="320288" y="209800"/>
                  </a:lnTo>
                  <a:lnTo>
                    <a:pt x="334086" y="227532"/>
                  </a:lnTo>
                  <a:lnTo>
                    <a:pt x="342127" y="248726"/>
                  </a:lnTo>
                  <a:lnTo>
                    <a:pt x="344548" y="273458"/>
                  </a:lnTo>
                  <a:lnTo>
                    <a:pt x="344325" y="301289"/>
                  </a:lnTo>
                  <a:lnTo>
                    <a:pt x="344204" y="399493"/>
                  </a:lnTo>
                  <a:lnTo>
                    <a:pt x="344319" y="463095"/>
                  </a:lnTo>
                  <a:lnTo>
                    <a:pt x="374518" y="454227"/>
                  </a:lnTo>
                  <a:lnTo>
                    <a:pt x="392151" y="442910"/>
                  </a:lnTo>
                  <a:lnTo>
                    <a:pt x="400416" y="425785"/>
                  </a:lnTo>
                  <a:lnTo>
                    <a:pt x="402511" y="399493"/>
                  </a:lnTo>
                  <a:lnTo>
                    <a:pt x="402637" y="359556"/>
                  </a:lnTo>
                  <a:lnTo>
                    <a:pt x="402645" y="292443"/>
                  </a:lnTo>
                  <a:lnTo>
                    <a:pt x="402447" y="263374"/>
                  </a:lnTo>
                  <a:lnTo>
                    <a:pt x="395129" y="219662"/>
                  </a:lnTo>
                  <a:lnTo>
                    <a:pt x="377707" y="186003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39" name="object 5">
              <a:extLst>
                <a:ext uri="{FF2B5EF4-FFF2-40B4-BE49-F238E27FC236}">
                  <a16:creationId xmlns:a16="http://schemas.microsoft.com/office/drawing/2014/main" id="{BA29A51B-C2E9-43F9-B0B5-18D385B83405}"/>
                </a:ext>
              </a:extLst>
            </p:cNvPr>
            <p:cNvSpPr/>
            <p:nvPr userDrawn="1"/>
          </p:nvSpPr>
          <p:spPr>
            <a:xfrm>
              <a:off x="6449873" y="2490417"/>
              <a:ext cx="527050" cy="690880"/>
            </a:xfrm>
            <a:custGeom>
              <a:avLst/>
              <a:gdLst/>
              <a:ahLst/>
              <a:cxnLst/>
              <a:rect l="l" t="t" r="r" b="b"/>
              <a:pathLst>
                <a:path w="527050" h="690880">
                  <a:moveTo>
                    <a:pt x="203535" y="106817"/>
                  </a:moveTo>
                  <a:lnTo>
                    <a:pt x="156096" y="111190"/>
                  </a:lnTo>
                  <a:lnTo>
                    <a:pt x="112577" y="124760"/>
                  </a:lnTo>
                  <a:lnTo>
                    <a:pt x="74500" y="146905"/>
                  </a:lnTo>
                  <a:lnTo>
                    <a:pt x="43385" y="177006"/>
                  </a:lnTo>
                  <a:lnTo>
                    <a:pt x="20753" y="214441"/>
                  </a:lnTo>
                  <a:lnTo>
                    <a:pt x="8124" y="258590"/>
                  </a:lnTo>
                  <a:lnTo>
                    <a:pt x="1990" y="313152"/>
                  </a:lnTo>
                  <a:lnTo>
                    <a:pt x="0" y="368613"/>
                  </a:lnTo>
                  <a:lnTo>
                    <a:pt x="2481" y="423964"/>
                  </a:lnTo>
                  <a:lnTo>
                    <a:pt x="9763" y="478198"/>
                  </a:lnTo>
                  <a:lnTo>
                    <a:pt x="22351" y="524704"/>
                  </a:lnTo>
                  <a:lnTo>
                    <a:pt x="41762" y="566201"/>
                  </a:lnTo>
                  <a:lnTo>
                    <a:pt x="67309" y="602340"/>
                  </a:lnTo>
                  <a:lnTo>
                    <a:pt x="98307" y="632777"/>
                  </a:lnTo>
                  <a:lnTo>
                    <a:pt x="134071" y="657162"/>
                  </a:lnTo>
                  <a:lnTo>
                    <a:pt x="173916" y="675150"/>
                  </a:lnTo>
                  <a:lnTo>
                    <a:pt x="217157" y="686392"/>
                  </a:lnTo>
                  <a:lnTo>
                    <a:pt x="263107" y="690542"/>
                  </a:lnTo>
                  <a:lnTo>
                    <a:pt x="311083" y="687253"/>
                  </a:lnTo>
                  <a:lnTo>
                    <a:pt x="353022" y="676803"/>
                  </a:lnTo>
                  <a:lnTo>
                    <a:pt x="392570" y="658621"/>
                  </a:lnTo>
                  <a:lnTo>
                    <a:pt x="428779" y="633697"/>
                  </a:lnTo>
                  <a:lnTo>
                    <a:pt x="431527" y="631055"/>
                  </a:lnTo>
                  <a:lnTo>
                    <a:pt x="250440" y="631055"/>
                  </a:lnTo>
                  <a:lnTo>
                    <a:pt x="203381" y="619863"/>
                  </a:lnTo>
                  <a:lnTo>
                    <a:pt x="161204" y="600868"/>
                  </a:lnTo>
                  <a:lnTo>
                    <a:pt x="125115" y="574799"/>
                  </a:lnTo>
                  <a:lnTo>
                    <a:pt x="96319" y="542383"/>
                  </a:lnTo>
                  <a:lnTo>
                    <a:pt x="76021" y="504348"/>
                  </a:lnTo>
                  <a:lnTo>
                    <a:pt x="65427" y="461421"/>
                  </a:lnTo>
                  <a:lnTo>
                    <a:pt x="61904" y="415047"/>
                  </a:lnTo>
                  <a:lnTo>
                    <a:pt x="61401" y="368613"/>
                  </a:lnTo>
                  <a:lnTo>
                    <a:pt x="62630" y="321413"/>
                  </a:lnTo>
                  <a:lnTo>
                    <a:pt x="64322" y="274617"/>
                  </a:lnTo>
                  <a:lnTo>
                    <a:pt x="83842" y="228706"/>
                  </a:lnTo>
                  <a:lnTo>
                    <a:pt x="112481" y="198385"/>
                  </a:lnTo>
                  <a:lnTo>
                    <a:pt x="148684" y="178406"/>
                  </a:lnTo>
                  <a:lnTo>
                    <a:pt x="189459" y="168707"/>
                  </a:lnTo>
                  <a:lnTo>
                    <a:pt x="367945" y="168707"/>
                  </a:lnTo>
                  <a:lnTo>
                    <a:pt x="350745" y="154114"/>
                  </a:lnTo>
                  <a:lnTo>
                    <a:pt x="320559" y="135538"/>
                  </a:lnTo>
                  <a:lnTo>
                    <a:pt x="288174" y="121770"/>
                  </a:lnTo>
                  <a:lnTo>
                    <a:pt x="253374" y="112260"/>
                  </a:lnTo>
                  <a:lnTo>
                    <a:pt x="203535" y="106817"/>
                  </a:lnTo>
                  <a:close/>
                </a:path>
                <a:path w="527050" h="690880">
                  <a:moveTo>
                    <a:pt x="516470" y="501434"/>
                  </a:moveTo>
                  <a:lnTo>
                    <a:pt x="425082" y="501434"/>
                  </a:lnTo>
                  <a:lnTo>
                    <a:pt x="450262" y="503839"/>
                  </a:lnTo>
                  <a:lnTo>
                    <a:pt x="448700" y="509821"/>
                  </a:lnTo>
                  <a:lnTo>
                    <a:pt x="419628" y="557411"/>
                  </a:lnTo>
                  <a:lnTo>
                    <a:pt x="382616" y="590636"/>
                  </a:lnTo>
                  <a:lnTo>
                    <a:pt x="339410" y="615517"/>
                  </a:lnTo>
                  <a:lnTo>
                    <a:pt x="294016" y="629756"/>
                  </a:lnTo>
                  <a:lnTo>
                    <a:pt x="250440" y="631055"/>
                  </a:lnTo>
                  <a:lnTo>
                    <a:pt x="431527" y="631055"/>
                  </a:lnTo>
                  <a:lnTo>
                    <a:pt x="460700" y="603020"/>
                  </a:lnTo>
                  <a:lnTo>
                    <a:pt x="487387" y="567580"/>
                  </a:lnTo>
                  <a:lnTo>
                    <a:pt x="507891" y="528369"/>
                  </a:lnTo>
                  <a:lnTo>
                    <a:pt x="516470" y="501434"/>
                  </a:lnTo>
                  <a:close/>
                </a:path>
                <a:path w="527050" h="690880">
                  <a:moveTo>
                    <a:pt x="184946" y="228643"/>
                  </a:moveTo>
                  <a:lnTo>
                    <a:pt x="143556" y="242697"/>
                  </a:lnTo>
                  <a:lnTo>
                    <a:pt x="127111" y="280230"/>
                  </a:lnTo>
                  <a:lnTo>
                    <a:pt x="125914" y="355103"/>
                  </a:lnTo>
                  <a:lnTo>
                    <a:pt x="126175" y="392530"/>
                  </a:lnTo>
                  <a:lnTo>
                    <a:pt x="134597" y="471495"/>
                  </a:lnTo>
                  <a:lnTo>
                    <a:pt x="151752" y="506533"/>
                  </a:lnTo>
                  <a:lnTo>
                    <a:pt x="178770" y="534468"/>
                  </a:lnTo>
                  <a:lnTo>
                    <a:pt x="215553" y="554754"/>
                  </a:lnTo>
                  <a:lnTo>
                    <a:pt x="254478" y="564933"/>
                  </a:lnTo>
                  <a:lnTo>
                    <a:pt x="292057" y="564287"/>
                  </a:lnTo>
                  <a:lnTo>
                    <a:pt x="327051" y="552069"/>
                  </a:lnTo>
                  <a:lnTo>
                    <a:pt x="358225" y="527537"/>
                  </a:lnTo>
                  <a:lnTo>
                    <a:pt x="379598" y="510469"/>
                  </a:lnTo>
                  <a:lnTo>
                    <a:pt x="395042" y="505046"/>
                  </a:lnTo>
                  <a:lnTo>
                    <a:pt x="269637" y="505046"/>
                  </a:lnTo>
                  <a:lnTo>
                    <a:pt x="244802" y="502150"/>
                  </a:lnTo>
                  <a:lnTo>
                    <a:pt x="219646" y="489434"/>
                  </a:lnTo>
                  <a:lnTo>
                    <a:pt x="200861" y="469235"/>
                  </a:lnTo>
                  <a:lnTo>
                    <a:pt x="189089" y="442478"/>
                  </a:lnTo>
                  <a:lnTo>
                    <a:pt x="184972" y="410088"/>
                  </a:lnTo>
                  <a:lnTo>
                    <a:pt x="184946" y="228643"/>
                  </a:lnTo>
                  <a:close/>
                </a:path>
                <a:path w="527050" h="690880">
                  <a:moveTo>
                    <a:pt x="441197" y="442489"/>
                  </a:moveTo>
                  <a:lnTo>
                    <a:pt x="399137" y="442662"/>
                  </a:lnTo>
                  <a:lnTo>
                    <a:pt x="350720" y="443375"/>
                  </a:lnTo>
                  <a:lnTo>
                    <a:pt x="342731" y="451439"/>
                  </a:lnTo>
                  <a:lnTo>
                    <a:pt x="338197" y="457827"/>
                  </a:lnTo>
                  <a:lnTo>
                    <a:pt x="316641" y="482614"/>
                  </a:lnTo>
                  <a:lnTo>
                    <a:pt x="293685" y="498443"/>
                  </a:lnTo>
                  <a:lnTo>
                    <a:pt x="269637" y="505046"/>
                  </a:lnTo>
                  <a:lnTo>
                    <a:pt x="395042" y="505046"/>
                  </a:lnTo>
                  <a:lnTo>
                    <a:pt x="401705" y="502706"/>
                  </a:lnTo>
                  <a:lnTo>
                    <a:pt x="425082" y="501434"/>
                  </a:lnTo>
                  <a:lnTo>
                    <a:pt x="516470" y="501434"/>
                  </a:lnTo>
                  <a:lnTo>
                    <a:pt x="521266" y="486374"/>
                  </a:lnTo>
                  <a:lnTo>
                    <a:pt x="526564" y="442587"/>
                  </a:lnTo>
                  <a:lnTo>
                    <a:pt x="441197" y="442489"/>
                  </a:lnTo>
                  <a:close/>
                </a:path>
                <a:path w="527050" h="690880">
                  <a:moveTo>
                    <a:pt x="367945" y="168707"/>
                  </a:moveTo>
                  <a:lnTo>
                    <a:pt x="189459" y="168707"/>
                  </a:lnTo>
                  <a:lnTo>
                    <a:pt x="231818" y="169224"/>
                  </a:lnTo>
                  <a:lnTo>
                    <a:pt x="272769" y="179894"/>
                  </a:lnTo>
                  <a:lnTo>
                    <a:pt x="309323" y="200653"/>
                  </a:lnTo>
                  <a:lnTo>
                    <a:pt x="338489" y="231437"/>
                  </a:lnTo>
                  <a:lnTo>
                    <a:pt x="342896" y="237901"/>
                  </a:lnTo>
                  <a:lnTo>
                    <a:pt x="351050" y="245890"/>
                  </a:lnTo>
                  <a:lnTo>
                    <a:pt x="357616" y="246029"/>
                  </a:lnTo>
                  <a:lnTo>
                    <a:pt x="441158" y="246782"/>
                  </a:lnTo>
                  <a:lnTo>
                    <a:pt x="524405" y="246677"/>
                  </a:lnTo>
                  <a:lnTo>
                    <a:pt x="522506" y="204050"/>
                  </a:lnTo>
                  <a:lnTo>
                    <a:pt x="519785" y="194823"/>
                  </a:lnTo>
                  <a:lnTo>
                    <a:pt x="456752" y="194823"/>
                  </a:lnTo>
                  <a:lnTo>
                    <a:pt x="433298" y="191668"/>
                  </a:lnTo>
                  <a:lnTo>
                    <a:pt x="411441" y="189535"/>
                  </a:lnTo>
                  <a:lnTo>
                    <a:pt x="392790" y="185852"/>
                  </a:lnTo>
                  <a:lnTo>
                    <a:pt x="378952" y="178046"/>
                  </a:lnTo>
                  <a:lnTo>
                    <a:pt x="367945" y="168707"/>
                  </a:lnTo>
                  <a:close/>
                </a:path>
                <a:path w="527050" h="690880">
                  <a:moveTo>
                    <a:pt x="408850" y="42018"/>
                  </a:moveTo>
                  <a:lnTo>
                    <a:pt x="222970" y="42018"/>
                  </a:lnTo>
                  <a:lnTo>
                    <a:pt x="269686" y="47414"/>
                  </a:lnTo>
                  <a:lnTo>
                    <a:pt x="315972" y="60470"/>
                  </a:lnTo>
                  <a:lnTo>
                    <a:pt x="360100" y="80796"/>
                  </a:lnTo>
                  <a:lnTo>
                    <a:pt x="398335" y="108763"/>
                  </a:lnTo>
                  <a:lnTo>
                    <a:pt x="430583" y="146171"/>
                  </a:lnTo>
                  <a:lnTo>
                    <a:pt x="456752" y="194823"/>
                  </a:lnTo>
                  <a:lnTo>
                    <a:pt x="519785" y="194823"/>
                  </a:lnTo>
                  <a:lnTo>
                    <a:pt x="509927" y="161397"/>
                  </a:lnTo>
                  <a:lnTo>
                    <a:pt x="488099" y="120438"/>
                  </a:lnTo>
                  <a:lnTo>
                    <a:pt x="458456" y="82894"/>
                  </a:lnTo>
                  <a:lnTo>
                    <a:pt x="422429" y="50485"/>
                  </a:lnTo>
                  <a:lnTo>
                    <a:pt x="408850" y="42018"/>
                  </a:lnTo>
                  <a:close/>
                </a:path>
                <a:path w="527050" h="690880">
                  <a:moveTo>
                    <a:pt x="285564" y="0"/>
                  </a:moveTo>
                  <a:lnTo>
                    <a:pt x="233553" y="1628"/>
                  </a:lnTo>
                  <a:lnTo>
                    <a:pt x="186253" y="11970"/>
                  </a:lnTo>
                  <a:lnTo>
                    <a:pt x="148995" y="30155"/>
                  </a:lnTo>
                  <a:lnTo>
                    <a:pt x="127111" y="55313"/>
                  </a:lnTo>
                  <a:lnTo>
                    <a:pt x="175540" y="44559"/>
                  </a:lnTo>
                  <a:lnTo>
                    <a:pt x="222970" y="42018"/>
                  </a:lnTo>
                  <a:lnTo>
                    <a:pt x="408850" y="42018"/>
                  </a:lnTo>
                  <a:lnTo>
                    <a:pt x="381450" y="24932"/>
                  </a:lnTo>
                  <a:lnTo>
                    <a:pt x="336953" y="7955"/>
                  </a:lnTo>
                  <a:lnTo>
                    <a:pt x="285564" y="0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40" name="object 6">
              <a:extLst>
                <a:ext uri="{FF2B5EF4-FFF2-40B4-BE49-F238E27FC236}">
                  <a16:creationId xmlns:a16="http://schemas.microsoft.com/office/drawing/2014/main" id="{1D73E8BB-9A1E-4A62-A5DF-E3B76BC4C32E}"/>
                </a:ext>
              </a:extLst>
            </p:cNvPr>
            <p:cNvSpPr/>
            <p:nvPr userDrawn="1"/>
          </p:nvSpPr>
          <p:spPr>
            <a:xfrm>
              <a:off x="5182047" y="2331718"/>
              <a:ext cx="502920" cy="850265"/>
            </a:xfrm>
            <a:custGeom>
              <a:avLst/>
              <a:gdLst/>
              <a:ahLst/>
              <a:cxnLst/>
              <a:rect l="l" t="t" r="r" b="b"/>
              <a:pathLst>
                <a:path w="502920" h="850264">
                  <a:moveTo>
                    <a:pt x="240229" y="0"/>
                  </a:moveTo>
                  <a:lnTo>
                    <a:pt x="209588" y="4345"/>
                  </a:lnTo>
                  <a:lnTo>
                    <a:pt x="182790" y="18903"/>
                  </a:lnTo>
                  <a:lnTo>
                    <a:pt x="159197" y="45707"/>
                  </a:lnTo>
                  <a:lnTo>
                    <a:pt x="132275" y="84666"/>
                  </a:lnTo>
                  <a:lnTo>
                    <a:pt x="103451" y="122458"/>
                  </a:lnTo>
                  <a:lnTo>
                    <a:pt x="72654" y="158523"/>
                  </a:lnTo>
                  <a:lnTo>
                    <a:pt x="39817" y="192303"/>
                  </a:lnTo>
                  <a:lnTo>
                    <a:pt x="9929" y="235211"/>
                  </a:lnTo>
                  <a:lnTo>
                    <a:pt x="0" y="280870"/>
                  </a:lnTo>
                  <a:lnTo>
                    <a:pt x="141" y="316090"/>
                  </a:lnTo>
                  <a:lnTo>
                    <a:pt x="266" y="336402"/>
                  </a:lnTo>
                  <a:lnTo>
                    <a:pt x="663" y="377533"/>
                  </a:lnTo>
                  <a:lnTo>
                    <a:pt x="94618" y="377533"/>
                  </a:lnTo>
                  <a:lnTo>
                    <a:pt x="94392" y="433398"/>
                  </a:lnTo>
                  <a:lnTo>
                    <a:pt x="94068" y="484133"/>
                  </a:lnTo>
                  <a:lnTo>
                    <a:pt x="94050" y="543018"/>
                  </a:lnTo>
                  <a:lnTo>
                    <a:pt x="94910" y="597268"/>
                  </a:lnTo>
                  <a:lnTo>
                    <a:pt x="100235" y="642993"/>
                  </a:lnTo>
                  <a:lnTo>
                    <a:pt x="113120" y="685468"/>
                  </a:lnTo>
                  <a:lnTo>
                    <a:pt x="132722" y="724194"/>
                  </a:lnTo>
                  <a:lnTo>
                    <a:pt x="158199" y="758675"/>
                  </a:lnTo>
                  <a:lnTo>
                    <a:pt x="188705" y="788410"/>
                  </a:lnTo>
                  <a:lnTo>
                    <a:pt x="223399" y="812903"/>
                  </a:lnTo>
                  <a:lnTo>
                    <a:pt x="261436" y="831654"/>
                  </a:lnTo>
                  <a:lnTo>
                    <a:pt x="301974" y="844166"/>
                  </a:lnTo>
                  <a:lnTo>
                    <a:pt x="344170" y="849941"/>
                  </a:lnTo>
                  <a:lnTo>
                    <a:pt x="387179" y="848479"/>
                  </a:lnTo>
                  <a:lnTo>
                    <a:pt x="430158" y="839283"/>
                  </a:lnTo>
                  <a:lnTo>
                    <a:pt x="472265" y="821855"/>
                  </a:lnTo>
                  <a:lnTo>
                    <a:pt x="493276" y="805344"/>
                  </a:lnTo>
                  <a:lnTo>
                    <a:pt x="414932" y="805344"/>
                  </a:lnTo>
                  <a:lnTo>
                    <a:pt x="388496" y="805091"/>
                  </a:lnTo>
                  <a:lnTo>
                    <a:pt x="340469" y="798068"/>
                  </a:lnTo>
                  <a:lnTo>
                    <a:pt x="295227" y="783806"/>
                  </a:lnTo>
                  <a:lnTo>
                    <a:pt x="254022" y="762552"/>
                  </a:lnTo>
                  <a:lnTo>
                    <a:pt x="218106" y="734557"/>
                  </a:lnTo>
                  <a:lnTo>
                    <a:pt x="188731" y="700068"/>
                  </a:lnTo>
                  <a:lnTo>
                    <a:pt x="167150" y="659335"/>
                  </a:lnTo>
                  <a:lnTo>
                    <a:pt x="154615" y="612607"/>
                  </a:lnTo>
                  <a:lnTo>
                    <a:pt x="152377" y="560133"/>
                  </a:lnTo>
                  <a:lnTo>
                    <a:pt x="154322" y="512070"/>
                  </a:lnTo>
                  <a:lnTo>
                    <a:pt x="154581" y="484133"/>
                  </a:lnTo>
                  <a:lnTo>
                    <a:pt x="154680" y="453617"/>
                  </a:lnTo>
                  <a:lnTo>
                    <a:pt x="154335" y="414961"/>
                  </a:lnTo>
                  <a:lnTo>
                    <a:pt x="153626" y="365612"/>
                  </a:lnTo>
                  <a:lnTo>
                    <a:pt x="153254" y="315531"/>
                  </a:lnTo>
                  <a:lnTo>
                    <a:pt x="56327" y="315531"/>
                  </a:lnTo>
                  <a:lnTo>
                    <a:pt x="58137" y="299384"/>
                  </a:lnTo>
                  <a:lnTo>
                    <a:pt x="59307" y="284207"/>
                  </a:lnTo>
                  <a:lnTo>
                    <a:pt x="94850" y="223336"/>
                  </a:lnTo>
                  <a:lnTo>
                    <a:pt x="124024" y="186641"/>
                  </a:lnTo>
                  <a:lnTo>
                    <a:pt x="217643" y="71551"/>
                  </a:lnTo>
                  <a:lnTo>
                    <a:pt x="275351" y="71551"/>
                  </a:lnTo>
                  <a:lnTo>
                    <a:pt x="275351" y="3835"/>
                  </a:lnTo>
                  <a:lnTo>
                    <a:pt x="240229" y="0"/>
                  </a:lnTo>
                  <a:close/>
                </a:path>
                <a:path w="502920" h="850264">
                  <a:moveTo>
                    <a:pt x="502389" y="797509"/>
                  </a:moveTo>
                  <a:lnTo>
                    <a:pt x="471195" y="800363"/>
                  </a:lnTo>
                  <a:lnTo>
                    <a:pt x="442271" y="803372"/>
                  </a:lnTo>
                  <a:lnTo>
                    <a:pt x="414932" y="805344"/>
                  </a:lnTo>
                  <a:lnTo>
                    <a:pt x="493276" y="805344"/>
                  </a:lnTo>
                  <a:lnTo>
                    <a:pt x="502389" y="797509"/>
                  </a:lnTo>
                  <a:close/>
                </a:path>
                <a:path w="502920" h="850264">
                  <a:moveTo>
                    <a:pt x="275351" y="71551"/>
                  </a:moveTo>
                  <a:lnTo>
                    <a:pt x="217643" y="71551"/>
                  </a:lnTo>
                  <a:lnTo>
                    <a:pt x="217643" y="248335"/>
                  </a:lnTo>
                  <a:lnTo>
                    <a:pt x="372506" y="248335"/>
                  </a:lnTo>
                  <a:lnTo>
                    <a:pt x="372506" y="316090"/>
                  </a:lnTo>
                  <a:lnTo>
                    <a:pt x="219446" y="316090"/>
                  </a:lnTo>
                  <a:lnTo>
                    <a:pt x="218809" y="328552"/>
                  </a:lnTo>
                  <a:lnTo>
                    <a:pt x="218381" y="336402"/>
                  </a:lnTo>
                  <a:lnTo>
                    <a:pt x="217962" y="345788"/>
                  </a:lnTo>
                  <a:lnTo>
                    <a:pt x="217782" y="354952"/>
                  </a:lnTo>
                  <a:lnTo>
                    <a:pt x="217917" y="404281"/>
                  </a:lnTo>
                  <a:lnTo>
                    <a:pt x="218083" y="430544"/>
                  </a:lnTo>
                  <a:lnTo>
                    <a:pt x="218209" y="502940"/>
                  </a:lnTo>
                  <a:lnTo>
                    <a:pt x="217350" y="552234"/>
                  </a:lnTo>
                  <a:lnTo>
                    <a:pt x="220815" y="605022"/>
                  </a:lnTo>
                  <a:lnTo>
                    <a:pt x="233988" y="647338"/>
                  </a:lnTo>
                  <a:lnTo>
                    <a:pt x="255858" y="680312"/>
                  </a:lnTo>
                  <a:lnTo>
                    <a:pt x="285413" y="705071"/>
                  </a:lnTo>
                  <a:lnTo>
                    <a:pt x="321640" y="722746"/>
                  </a:lnTo>
                  <a:lnTo>
                    <a:pt x="363527" y="734466"/>
                  </a:lnTo>
                  <a:lnTo>
                    <a:pt x="401697" y="738095"/>
                  </a:lnTo>
                  <a:lnTo>
                    <a:pt x="421117" y="738009"/>
                  </a:lnTo>
                  <a:lnTo>
                    <a:pt x="440477" y="737666"/>
                  </a:lnTo>
                  <a:lnTo>
                    <a:pt x="474919" y="735938"/>
                  </a:lnTo>
                  <a:lnTo>
                    <a:pt x="492307" y="728435"/>
                  </a:lnTo>
                  <a:lnTo>
                    <a:pt x="497096" y="710201"/>
                  </a:lnTo>
                  <a:lnTo>
                    <a:pt x="493839" y="677265"/>
                  </a:lnTo>
                  <a:lnTo>
                    <a:pt x="434241" y="677265"/>
                  </a:lnTo>
                  <a:lnTo>
                    <a:pt x="405665" y="677196"/>
                  </a:lnTo>
                  <a:lnTo>
                    <a:pt x="340364" y="666163"/>
                  </a:lnTo>
                  <a:lnTo>
                    <a:pt x="287221" y="620607"/>
                  </a:lnTo>
                  <a:lnTo>
                    <a:pt x="276387" y="536984"/>
                  </a:lnTo>
                  <a:lnTo>
                    <a:pt x="276220" y="484133"/>
                  </a:lnTo>
                  <a:lnTo>
                    <a:pt x="276726" y="430544"/>
                  </a:lnTo>
                  <a:lnTo>
                    <a:pt x="277079" y="375907"/>
                  </a:lnTo>
                  <a:lnTo>
                    <a:pt x="430393" y="375907"/>
                  </a:lnTo>
                  <a:lnTo>
                    <a:pt x="430393" y="188709"/>
                  </a:lnTo>
                  <a:lnTo>
                    <a:pt x="275351" y="188709"/>
                  </a:lnTo>
                  <a:lnTo>
                    <a:pt x="275351" y="71551"/>
                  </a:lnTo>
                  <a:close/>
                </a:path>
                <a:path w="502920" h="850264">
                  <a:moveTo>
                    <a:pt x="493741" y="676275"/>
                  </a:moveTo>
                  <a:lnTo>
                    <a:pt x="434241" y="677265"/>
                  </a:lnTo>
                  <a:lnTo>
                    <a:pt x="493839" y="677265"/>
                  </a:lnTo>
                  <a:lnTo>
                    <a:pt x="493741" y="676275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C431915A-B144-4081-837E-173D0ACF20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8967" y="393407"/>
            <a:ext cx="10547240" cy="453611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5562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asted-image.pdf">
            <a:extLst>
              <a:ext uri="{FF2B5EF4-FFF2-40B4-BE49-F238E27FC236}">
                <a16:creationId xmlns:a16="http://schemas.microsoft.com/office/drawing/2014/main" id="{295B0FCD-3309-43C3-BBA1-35A73E176D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345458"/>
            <a:ext cx="12192000" cy="1512542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84F439B8-E6CF-48D8-AD9A-D7A9F7C428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717" y="1133475"/>
            <a:ext cx="6400383" cy="914400"/>
          </a:xfrm>
        </p:spPr>
        <p:txBody>
          <a:bodyPr>
            <a:noAutofit/>
          </a:bodyPr>
          <a:lstStyle>
            <a:lvl1pPr marL="0" indent="0">
              <a:lnSpc>
                <a:spcPts val="5800"/>
              </a:lnSpc>
              <a:buNone/>
              <a:defRPr sz="5400" b="1">
                <a:solidFill>
                  <a:schemeClr val="bg1">
                    <a:alpha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ENTER PRESENTATION TITLE</a:t>
            </a:r>
          </a:p>
        </p:txBody>
      </p:sp>
      <p:sp>
        <p:nvSpPr>
          <p:cNvPr id="12" name="Text Placeholder 31">
            <a:extLst>
              <a:ext uri="{FF2B5EF4-FFF2-40B4-BE49-F238E27FC236}">
                <a16:creationId xmlns:a16="http://schemas.microsoft.com/office/drawing/2014/main" id="{7906811F-06FD-49FA-B6D0-7027E8D22A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04924" y="3543300"/>
            <a:ext cx="6353175" cy="67627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ENTER SUBHEADER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A57480F-CAF0-41B3-98E1-AC9344350D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464" y="5834387"/>
            <a:ext cx="1625602" cy="53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3886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ullet Li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44DBE7-1C0F-4B57-9222-9557DD6B2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6EEA5C4-FB67-482D-B17E-455FEC495307}" type="datetime1">
              <a:rPr lang="en-US" smtClean="0"/>
              <a:t>10/25/2018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95CE88-9CEE-4D3E-963C-6406B53A5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4C3076-161C-4FDE-ADAA-D248F6BC5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7626" y="190502"/>
            <a:ext cx="390525" cy="365125"/>
          </a:xfrm>
          <a:noFill/>
        </p:spPr>
        <p:txBody>
          <a:bodyPr/>
          <a:lstStyle>
            <a:lvl1pPr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B78D450-CCC9-4A01-9317-41621571FAB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98ADEC4-2958-4F3B-884A-D8690C6D64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219326"/>
            <a:ext cx="3200400" cy="978729"/>
          </a:xfrm>
        </p:spPr>
        <p:txBody>
          <a:bodyPr>
            <a:spAutoFit/>
          </a:bodyPr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BULLETED LIST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CECB28-83C1-4AFB-88C2-CF1A6190CB9F}"/>
              </a:ext>
            </a:extLst>
          </p:cNvPr>
          <p:cNvSpPr/>
          <p:nvPr/>
        </p:nvSpPr>
        <p:spPr>
          <a:xfrm>
            <a:off x="914400" y="1781176"/>
            <a:ext cx="3124200" cy="66674"/>
          </a:xfrm>
          <a:prstGeom prst="rect">
            <a:avLst/>
          </a:prstGeom>
          <a:solidFill>
            <a:srgbClr val="005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2F4862-9319-45AC-A163-D193B64882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81576" y="1366838"/>
            <a:ext cx="6162675" cy="4335462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9DCBCA1-A361-44D9-9524-8B5C0A572274}"/>
              </a:ext>
            </a:extLst>
          </p:cNvPr>
          <p:cNvGrpSpPr/>
          <p:nvPr/>
        </p:nvGrpSpPr>
        <p:grpSpPr>
          <a:xfrm>
            <a:off x="10904283" y="6347010"/>
            <a:ext cx="925768" cy="281729"/>
            <a:chOff x="4510999" y="2331718"/>
            <a:chExt cx="3125078" cy="1035448"/>
          </a:xfrm>
        </p:grpSpPr>
        <p:sp>
          <p:nvSpPr>
            <p:cNvPr id="23" name="object 2">
              <a:extLst>
                <a:ext uri="{FF2B5EF4-FFF2-40B4-BE49-F238E27FC236}">
                  <a16:creationId xmlns:a16="http://schemas.microsoft.com/office/drawing/2014/main" id="{F51E3C1E-CA1C-41CB-910E-9584629A9762}"/>
                </a:ext>
              </a:extLst>
            </p:cNvPr>
            <p:cNvSpPr/>
            <p:nvPr userDrawn="1"/>
          </p:nvSpPr>
          <p:spPr>
            <a:xfrm>
              <a:off x="5796399" y="2488961"/>
              <a:ext cx="528955" cy="878205"/>
            </a:xfrm>
            <a:custGeom>
              <a:avLst/>
              <a:gdLst/>
              <a:ahLst/>
              <a:cxnLst/>
              <a:rect l="l" t="t" r="r" b="b"/>
              <a:pathLst>
                <a:path w="528954" h="878204">
                  <a:moveTo>
                    <a:pt x="211715" y="108345"/>
                  </a:moveTo>
                  <a:lnTo>
                    <a:pt x="160156" y="113638"/>
                  </a:lnTo>
                  <a:lnTo>
                    <a:pt x="107784" y="129833"/>
                  </a:lnTo>
                  <a:lnTo>
                    <a:pt x="65466" y="153816"/>
                  </a:lnTo>
                  <a:lnTo>
                    <a:pt x="34810" y="185454"/>
                  </a:lnTo>
                  <a:lnTo>
                    <a:pt x="14535" y="223713"/>
                  </a:lnTo>
                  <a:lnTo>
                    <a:pt x="3359" y="267560"/>
                  </a:lnTo>
                  <a:lnTo>
                    <a:pt x="0" y="315964"/>
                  </a:lnTo>
                  <a:lnTo>
                    <a:pt x="127" y="877749"/>
                  </a:lnTo>
                  <a:lnTo>
                    <a:pt x="184480" y="877749"/>
                  </a:lnTo>
                  <a:lnTo>
                    <a:pt x="184480" y="820218"/>
                  </a:lnTo>
                  <a:lnTo>
                    <a:pt x="60134" y="820218"/>
                  </a:lnTo>
                  <a:lnTo>
                    <a:pt x="59321" y="812610"/>
                  </a:lnTo>
                  <a:lnTo>
                    <a:pt x="58445" y="808102"/>
                  </a:lnTo>
                  <a:lnTo>
                    <a:pt x="58470" y="299975"/>
                  </a:lnTo>
                  <a:lnTo>
                    <a:pt x="58735" y="293266"/>
                  </a:lnTo>
                  <a:lnTo>
                    <a:pt x="80914" y="229880"/>
                  </a:lnTo>
                  <a:lnTo>
                    <a:pt x="111456" y="197268"/>
                  </a:lnTo>
                  <a:lnTo>
                    <a:pt x="151526" y="176547"/>
                  </a:lnTo>
                  <a:lnTo>
                    <a:pt x="198987" y="168809"/>
                  </a:lnTo>
                  <a:lnTo>
                    <a:pt x="363419" y="168809"/>
                  </a:lnTo>
                  <a:lnTo>
                    <a:pt x="357352" y="162586"/>
                  </a:lnTo>
                  <a:lnTo>
                    <a:pt x="310729" y="132348"/>
                  </a:lnTo>
                  <a:lnTo>
                    <a:pt x="262045" y="114424"/>
                  </a:lnTo>
                  <a:lnTo>
                    <a:pt x="211715" y="108345"/>
                  </a:lnTo>
                  <a:close/>
                </a:path>
                <a:path w="528954" h="878204">
                  <a:moveTo>
                    <a:pt x="124396" y="587985"/>
                  </a:moveTo>
                  <a:lnTo>
                    <a:pt x="124396" y="820218"/>
                  </a:lnTo>
                  <a:lnTo>
                    <a:pt x="184480" y="820218"/>
                  </a:lnTo>
                  <a:lnTo>
                    <a:pt x="184480" y="676492"/>
                  </a:lnTo>
                  <a:lnTo>
                    <a:pt x="191554" y="676492"/>
                  </a:lnTo>
                  <a:lnTo>
                    <a:pt x="194043" y="675806"/>
                  </a:lnTo>
                  <a:lnTo>
                    <a:pt x="356461" y="675806"/>
                  </a:lnTo>
                  <a:lnTo>
                    <a:pt x="362050" y="674131"/>
                  </a:lnTo>
                  <a:lnTo>
                    <a:pt x="401443" y="654530"/>
                  </a:lnTo>
                  <a:lnTo>
                    <a:pt x="433255" y="631286"/>
                  </a:lnTo>
                  <a:lnTo>
                    <a:pt x="274612" y="631286"/>
                  </a:lnTo>
                  <a:lnTo>
                    <a:pt x="230492" y="627825"/>
                  </a:lnTo>
                  <a:lnTo>
                    <a:pt x="203954" y="620602"/>
                  </a:lnTo>
                  <a:lnTo>
                    <a:pt x="177753" y="610549"/>
                  </a:lnTo>
                  <a:lnTo>
                    <a:pt x="151398" y="599174"/>
                  </a:lnTo>
                  <a:lnTo>
                    <a:pt x="124396" y="587985"/>
                  </a:lnTo>
                  <a:close/>
                </a:path>
                <a:path w="528954" h="878204">
                  <a:moveTo>
                    <a:pt x="356461" y="675806"/>
                  </a:moveTo>
                  <a:lnTo>
                    <a:pt x="194043" y="675806"/>
                  </a:lnTo>
                  <a:lnTo>
                    <a:pt x="195935" y="676593"/>
                  </a:lnTo>
                  <a:lnTo>
                    <a:pt x="236241" y="688233"/>
                  </a:lnTo>
                  <a:lnTo>
                    <a:pt x="278197" y="691415"/>
                  </a:lnTo>
                  <a:lnTo>
                    <a:pt x="320551" y="686570"/>
                  </a:lnTo>
                  <a:lnTo>
                    <a:pt x="356461" y="675806"/>
                  </a:lnTo>
                  <a:close/>
                </a:path>
                <a:path w="528954" h="878204">
                  <a:moveTo>
                    <a:pt x="413171" y="47088"/>
                  </a:moveTo>
                  <a:lnTo>
                    <a:pt x="198694" y="47088"/>
                  </a:lnTo>
                  <a:lnTo>
                    <a:pt x="235515" y="47167"/>
                  </a:lnTo>
                  <a:lnTo>
                    <a:pt x="271221" y="50585"/>
                  </a:lnTo>
                  <a:lnTo>
                    <a:pt x="318964" y="62897"/>
                  </a:lnTo>
                  <a:lnTo>
                    <a:pt x="362227" y="83283"/>
                  </a:lnTo>
                  <a:lnTo>
                    <a:pt x="399812" y="111136"/>
                  </a:lnTo>
                  <a:lnTo>
                    <a:pt x="430521" y="145848"/>
                  </a:lnTo>
                  <a:lnTo>
                    <a:pt x="453157" y="186812"/>
                  </a:lnTo>
                  <a:lnTo>
                    <a:pt x="466521" y="233420"/>
                  </a:lnTo>
                  <a:lnTo>
                    <a:pt x="469417" y="285065"/>
                  </a:lnTo>
                  <a:lnTo>
                    <a:pt x="468597" y="315964"/>
                  </a:lnTo>
                  <a:lnTo>
                    <a:pt x="468510" y="346616"/>
                  </a:lnTo>
                  <a:lnTo>
                    <a:pt x="468616" y="368375"/>
                  </a:lnTo>
                  <a:lnTo>
                    <a:pt x="468760" y="389155"/>
                  </a:lnTo>
                  <a:lnTo>
                    <a:pt x="468767" y="400395"/>
                  </a:lnTo>
                  <a:lnTo>
                    <a:pt x="461582" y="479147"/>
                  </a:lnTo>
                  <a:lnTo>
                    <a:pt x="445878" y="519844"/>
                  </a:lnTo>
                  <a:lnTo>
                    <a:pt x="422337" y="555803"/>
                  </a:lnTo>
                  <a:lnTo>
                    <a:pt x="392199" y="585976"/>
                  </a:lnTo>
                  <a:lnTo>
                    <a:pt x="356706" y="609313"/>
                  </a:lnTo>
                  <a:lnTo>
                    <a:pt x="317097" y="624766"/>
                  </a:lnTo>
                  <a:lnTo>
                    <a:pt x="274612" y="631286"/>
                  </a:lnTo>
                  <a:lnTo>
                    <a:pt x="433255" y="631286"/>
                  </a:lnTo>
                  <a:lnTo>
                    <a:pt x="468903" y="595574"/>
                  </a:lnTo>
                  <a:lnTo>
                    <a:pt x="494466" y="557083"/>
                  </a:lnTo>
                  <a:lnTo>
                    <a:pt x="512915" y="513160"/>
                  </a:lnTo>
                  <a:lnTo>
                    <a:pt x="522998" y="464237"/>
                  </a:lnTo>
                  <a:lnTo>
                    <a:pt x="527242" y="411006"/>
                  </a:lnTo>
                  <a:lnTo>
                    <a:pt x="528863" y="360417"/>
                  </a:lnTo>
                  <a:lnTo>
                    <a:pt x="528743" y="325975"/>
                  </a:lnTo>
                  <a:lnTo>
                    <a:pt x="526592" y="250343"/>
                  </a:lnTo>
                  <a:lnTo>
                    <a:pt x="520478" y="204854"/>
                  </a:lnTo>
                  <a:lnTo>
                    <a:pt x="507303" y="162750"/>
                  </a:lnTo>
                  <a:lnTo>
                    <a:pt x="487822" y="124474"/>
                  </a:lnTo>
                  <a:lnTo>
                    <a:pt x="462787" y="90469"/>
                  </a:lnTo>
                  <a:lnTo>
                    <a:pt x="432951" y="61177"/>
                  </a:lnTo>
                  <a:lnTo>
                    <a:pt x="413171" y="47088"/>
                  </a:lnTo>
                  <a:close/>
                </a:path>
                <a:path w="528954" h="878204">
                  <a:moveTo>
                    <a:pt x="184480" y="228906"/>
                  </a:moveTo>
                  <a:lnTo>
                    <a:pt x="142120" y="244376"/>
                  </a:lnTo>
                  <a:lnTo>
                    <a:pt x="125603" y="280430"/>
                  </a:lnTo>
                  <a:lnTo>
                    <a:pt x="125063" y="322441"/>
                  </a:lnTo>
                  <a:lnTo>
                    <a:pt x="124815" y="368375"/>
                  </a:lnTo>
                  <a:lnTo>
                    <a:pt x="125076" y="400395"/>
                  </a:lnTo>
                  <a:lnTo>
                    <a:pt x="126517" y="440310"/>
                  </a:lnTo>
                  <a:lnTo>
                    <a:pt x="135822" y="481060"/>
                  </a:lnTo>
                  <a:lnTo>
                    <a:pt x="157343" y="516190"/>
                  </a:lnTo>
                  <a:lnTo>
                    <a:pt x="188369" y="543539"/>
                  </a:lnTo>
                  <a:lnTo>
                    <a:pt x="226190" y="560948"/>
                  </a:lnTo>
                  <a:lnTo>
                    <a:pt x="268097" y="566256"/>
                  </a:lnTo>
                  <a:lnTo>
                    <a:pt x="310110" y="558303"/>
                  </a:lnTo>
                  <a:lnTo>
                    <a:pt x="346499" y="538835"/>
                  </a:lnTo>
                  <a:lnTo>
                    <a:pt x="375187" y="509888"/>
                  </a:lnTo>
                  <a:lnTo>
                    <a:pt x="377303" y="505816"/>
                  </a:lnTo>
                  <a:lnTo>
                    <a:pt x="264337" y="505816"/>
                  </a:lnTo>
                  <a:lnTo>
                    <a:pt x="233874" y="500059"/>
                  </a:lnTo>
                  <a:lnTo>
                    <a:pt x="208908" y="483539"/>
                  </a:lnTo>
                  <a:lnTo>
                    <a:pt x="191782" y="458330"/>
                  </a:lnTo>
                  <a:lnTo>
                    <a:pt x="184835" y="426505"/>
                  </a:lnTo>
                  <a:lnTo>
                    <a:pt x="184335" y="400395"/>
                  </a:lnTo>
                  <a:lnTo>
                    <a:pt x="184451" y="315964"/>
                  </a:lnTo>
                  <a:lnTo>
                    <a:pt x="184480" y="228906"/>
                  </a:lnTo>
                  <a:close/>
                </a:path>
                <a:path w="528954" h="878204">
                  <a:moveTo>
                    <a:pt x="363419" y="168809"/>
                  </a:moveTo>
                  <a:lnTo>
                    <a:pt x="198987" y="168809"/>
                  </a:lnTo>
                  <a:lnTo>
                    <a:pt x="251701" y="175147"/>
                  </a:lnTo>
                  <a:lnTo>
                    <a:pt x="293498" y="190965"/>
                  </a:lnTo>
                  <a:lnTo>
                    <a:pt x="337969" y="248206"/>
                  </a:lnTo>
                  <a:lnTo>
                    <a:pt x="343090" y="292799"/>
                  </a:lnTo>
                  <a:lnTo>
                    <a:pt x="343288" y="392340"/>
                  </a:lnTo>
                  <a:lnTo>
                    <a:pt x="342785" y="425502"/>
                  </a:lnTo>
                  <a:lnTo>
                    <a:pt x="336159" y="457450"/>
                  </a:lnTo>
                  <a:lnTo>
                    <a:pt x="319425" y="482785"/>
                  </a:lnTo>
                  <a:lnTo>
                    <a:pt x="294760" y="499557"/>
                  </a:lnTo>
                  <a:lnTo>
                    <a:pt x="264337" y="505816"/>
                  </a:lnTo>
                  <a:lnTo>
                    <a:pt x="377303" y="505816"/>
                  </a:lnTo>
                  <a:lnTo>
                    <a:pt x="394102" y="473497"/>
                  </a:lnTo>
                  <a:lnTo>
                    <a:pt x="401167" y="431699"/>
                  </a:lnTo>
                  <a:lnTo>
                    <a:pt x="401281" y="411006"/>
                  </a:lnTo>
                  <a:lnTo>
                    <a:pt x="401370" y="261532"/>
                  </a:lnTo>
                  <a:lnTo>
                    <a:pt x="398747" y="232558"/>
                  </a:lnTo>
                  <a:lnTo>
                    <a:pt x="390534" y="205996"/>
                  </a:lnTo>
                  <a:lnTo>
                    <a:pt x="376735" y="182467"/>
                  </a:lnTo>
                  <a:lnTo>
                    <a:pt x="363419" y="168809"/>
                  </a:lnTo>
                  <a:close/>
                </a:path>
                <a:path w="528954" h="878204">
                  <a:moveTo>
                    <a:pt x="280669" y="0"/>
                  </a:moveTo>
                  <a:lnTo>
                    <a:pt x="238129" y="916"/>
                  </a:lnTo>
                  <a:lnTo>
                    <a:pt x="195308" y="9201"/>
                  </a:lnTo>
                  <a:lnTo>
                    <a:pt x="152958" y="25299"/>
                  </a:lnTo>
                  <a:lnTo>
                    <a:pt x="129446" y="42267"/>
                  </a:lnTo>
                  <a:lnTo>
                    <a:pt x="120586" y="49315"/>
                  </a:lnTo>
                  <a:lnTo>
                    <a:pt x="160478" y="48440"/>
                  </a:lnTo>
                  <a:lnTo>
                    <a:pt x="198694" y="47088"/>
                  </a:lnTo>
                  <a:lnTo>
                    <a:pt x="413171" y="47088"/>
                  </a:lnTo>
                  <a:lnTo>
                    <a:pt x="399068" y="37042"/>
                  </a:lnTo>
                  <a:lnTo>
                    <a:pt x="361892" y="18505"/>
                  </a:lnTo>
                  <a:lnTo>
                    <a:pt x="322174" y="6010"/>
                  </a:lnTo>
                  <a:lnTo>
                    <a:pt x="280669" y="0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4" name="object 3">
              <a:extLst>
                <a:ext uri="{FF2B5EF4-FFF2-40B4-BE49-F238E27FC236}">
                  <a16:creationId xmlns:a16="http://schemas.microsoft.com/office/drawing/2014/main" id="{EE245332-341C-4B74-BC6E-C983338D53DE}"/>
                </a:ext>
              </a:extLst>
            </p:cNvPr>
            <p:cNvSpPr/>
            <p:nvPr userDrawn="1"/>
          </p:nvSpPr>
          <p:spPr>
            <a:xfrm>
              <a:off x="4510999" y="2490091"/>
              <a:ext cx="575945" cy="690880"/>
            </a:xfrm>
            <a:custGeom>
              <a:avLst/>
              <a:gdLst/>
              <a:ahLst/>
              <a:cxnLst/>
              <a:rect l="l" t="t" r="r" b="b"/>
              <a:pathLst>
                <a:path w="575945" h="690880">
                  <a:moveTo>
                    <a:pt x="196673" y="253194"/>
                  </a:moveTo>
                  <a:lnTo>
                    <a:pt x="152510" y="257265"/>
                  </a:lnTo>
                  <a:lnTo>
                    <a:pt x="112791" y="269470"/>
                  </a:lnTo>
                  <a:lnTo>
                    <a:pt x="78090" y="288826"/>
                  </a:lnTo>
                  <a:lnTo>
                    <a:pt x="48983" y="314349"/>
                  </a:lnTo>
                  <a:lnTo>
                    <a:pt x="26045" y="345056"/>
                  </a:lnTo>
                  <a:lnTo>
                    <a:pt x="9852" y="379964"/>
                  </a:lnTo>
                  <a:lnTo>
                    <a:pt x="978" y="418090"/>
                  </a:lnTo>
                  <a:lnTo>
                    <a:pt x="0" y="458451"/>
                  </a:lnTo>
                  <a:lnTo>
                    <a:pt x="7491" y="500062"/>
                  </a:lnTo>
                  <a:lnTo>
                    <a:pt x="24029" y="541941"/>
                  </a:lnTo>
                  <a:lnTo>
                    <a:pt x="49907" y="583494"/>
                  </a:lnTo>
                  <a:lnTo>
                    <a:pt x="81393" y="618670"/>
                  </a:lnTo>
                  <a:lnTo>
                    <a:pt x="117522" y="647222"/>
                  </a:lnTo>
                  <a:lnTo>
                    <a:pt x="157329" y="668897"/>
                  </a:lnTo>
                  <a:lnTo>
                    <a:pt x="199851" y="683448"/>
                  </a:lnTo>
                  <a:lnTo>
                    <a:pt x="244123" y="690623"/>
                  </a:lnTo>
                  <a:lnTo>
                    <a:pt x="289182" y="690172"/>
                  </a:lnTo>
                  <a:lnTo>
                    <a:pt x="334062" y="681846"/>
                  </a:lnTo>
                  <a:lnTo>
                    <a:pt x="377800" y="665395"/>
                  </a:lnTo>
                  <a:lnTo>
                    <a:pt x="419431" y="640569"/>
                  </a:lnTo>
                  <a:lnTo>
                    <a:pt x="433337" y="632429"/>
                  </a:lnTo>
                  <a:lnTo>
                    <a:pt x="436483" y="631642"/>
                  </a:lnTo>
                  <a:lnTo>
                    <a:pt x="250324" y="631642"/>
                  </a:lnTo>
                  <a:lnTo>
                    <a:pt x="202484" y="621885"/>
                  </a:lnTo>
                  <a:lnTo>
                    <a:pt x="155385" y="599739"/>
                  </a:lnTo>
                  <a:lnTo>
                    <a:pt x="118049" y="570780"/>
                  </a:lnTo>
                  <a:lnTo>
                    <a:pt x="88729" y="535745"/>
                  </a:lnTo>
                  <a:lnTo>
                    <a:pt x="68697" y="497094"/>
                  </a:lnTo>
                  <a:lnTo>
                    <a:pt x="59228" y="457288"/>
                  </a:lnTo>
                  <a:lnTo>
                    <a:pt x="61596" y="418789"/>
                  </a:lnTo>
                  <a:lnTo>
                    <a:pt x="77394" y="380339"/>
                  </a:lnTo>
                  <a:lnTo>
                    <a:pt x="103395" y="349219"/>
                  </a:lnTo>
                  <a:lnTo>
                    <a:pt x="137093" y="326352"/>
                  </a:lnTo>
                  <a:lnTo>
                    <a:pt x="175986" y="312662"/>
                  </a:lnTo>
                  <a:lnTo>
                    <a:pt x="217567" y="309074"/>
                  </a:lnTo>
                  <a:lnTo>
                    <a:pt x="363150" y="309074"/>
                  </a:lnTo>
                  <a:lnTo>
                    <a:pt x="342083" y="287638"/>
                  </a:lnTo>
                  <a:lnTo>
                    <a:pt x="302184" y="267519"/>
                  </a:lnTo>
                  <a:lnTo>
                    <a:pt x="276483" y="260990"/>
                  </a:lnTo>
                  <a:lnTo>
                    <a:pt x="250067" y="256599"/>
                  </a:lnTo>
                  <a:lnTo>
                    <a:pt x="223332" y="254087"/>
                  </a:lnTo>
                  <a:lnTo>
                    <a:pt x="196673" y="253194"/>
                  </a:lnTo>
                  <a:close/>
                </a:path>
                <a:path w="575945" h="690880">
                  <a:moveTo>
                    <a:pt x="575341" y="629149"/>
                  </a:moveTo>
                  <a:lnTo>
                    <a:pt x="446452" y="629149"/>
                  </a:lnTo>
                  <a:lnTo>
                    <a:pt x="460073" y="630493"/>
                  </a:lnTo>
                  <a:lnTo>
                    <a:pt x="475501" y="636226"/>
                  </a:lnTo>
                  <a:lnTo>
                    <a:pt x="498360" y="645169"/>
                  </a:lnTo>
                  <a:lnTo>
                    <a:pt x="522647" y="652155"/>
                  </a:lnTo>
                  <a:lnTo>
                    <a:pt x="548310" y="658479"/>
                  </a:lnTo>
                  <a:lnTo>
                    <a:pt x="575298" y="665436"/>
                  </a:lnTo>
                  <a:lnTo>
                    <a:pt x="575341" y="629149"/>
                  </a:lnTo>
                  <a:close/>
                </a:path>
                <a:path w="575945" h="690880">
                  <a:moveTo>
                    <a:pt x="437389" y="537445"/>
                  </a:moveTo>
                  <a:lnTo>
                    <a:pt x="386723" y="588649"/>
                  </a:lnTo>
                  <a:lnTo>
                    <a:pt x="343601" y="614817"/>
                  </a:lnTo>
                  <a:lnTo>
                    <a:pt x="297749" y="629217"/>
                  </a:lnTo>
                  <a:lnTo>
                    <a:pt x="250324" y="631642"/>
                  </a:lnTo>
                  <a:lnTo>
                    <a:pt x="436483" y="631642"/>
                  </a:lnTo>
                  <a:lnTo>
                    <a:pt x="446452" y="629149"/>
                  </a:lnTo>
                  <a:lnTo>
                    <a:pt x="575341" y="629149"/>
                  </a:lnTo>
                  <a:lnTo>
                    <a:pt x="575389" y="588969"/>
                  </a:lnTo>
                  <a:lnTo>
                    <a:pt x="513944" y="588969"/>
                  </a:lnTo>
                  <a:lnTo>
                    <a:pt x="502353" y="583784"/>
                  </a:lnTo>
                  <a:lnTo>
                    <a:pt x="491606" y="579128"/>
                  </a:lnTo>
                  <a:lnTo>
                    <a:pt x="454919" y="554205"/>
                  </a:lnTo>
                  <a:lnTo>
                    <a:pt x="446310" y="545901"/>
                  </a:lnTo>
                  <a:lnTo>
                    <a:pt x="437389" y="537445"/>
                  </a:lnTo>
                  <a:close/>
                </a:path>
                <a:path w="575945" h="690880">
                  <a:moveTo>
                    <a:pt x="431669" y="58985"/>
                  </a:moveTo>
                  <a:lnTo>
                    <a:pt x="225197" y="58985"/>
                  </a:lnTo>
                  <a:lnTo>
                    <a:pt x="277286" y="60085"/>
                  </a:lnTo>
                  <a:lnTo>
                    <a:pt x="325118" y="70057"/>
                  </a:lnTo>
                  <a:lnTo>
                    <a:pt x="367711" y="88381"/>
                  </a:lnTo>
                  <a:lnTo>
                    <a:pt x="404080" y="114534"/>
                  </a:lnTo>
                  <a:lnTo>
                    <a:pt x="433242" y="147995"/>
                  </a:lnTo>
                  <a:lnTo>
                    <a:pt x="454215" y="188242"/>
                  </a:lnTo>
                  <a:lnTo>
                    <a:pt x="466014" y="234753"/>
                  </a:lnTo>
                  <a:lnTo>
                    <a:pt x="469933" y="282702"/>
                  </a:lnTo>
                  <a:lnTo>
                    <a:pt x="470090" y="337358"/>
                  </a:lnTo>
                  <a:lnTo>
                    <a:pt x="469556" y="371002"/>
                  </a:lnTo>
                  <a:lnTo>
                    <a:pt x="469506" y="385007"/>
                  </a:lnTo>
                  <a:lnTo>
                    <a:pt x="470256" y="428352"/>
                  </a:lnTo>
                  <a:lnTo>
                    <a:pt x="483027" y="480089"/>
                  </a:lnTo>
                  <a:lnTo>
                    <a:pt x="509490" y="514235"/>
                  </a:lnTo>
                  <a:lnTo>
                    <a:pt x="515909" y="537233"/>
                  </a:lnTo>
                  <a:lnTo>
                    <a:pt x="516018" y="562025"/>
                  </a:lnTo>
                  <a:lnTo>
                    <a:pt x="513944" y="588969"/>
                  </a:lnTo>
                  <a:lnTo>
                    <a:pt x="575389" y="588969"/>
                  </a:lnTo>
                  <a:lnTo>
                    <a:pt x="575272" y="545901"/>
                  </a:lnTo>
                  <a:lnTo>
                    <a:pt x="574587" y="491954"/>
                  </a:lnTo>
                  <a:lnTo>
                    <a:pt x="559207" y="472790"/>
                  </a:lnTo>
                  <a:lnTo>
                    <a:pt x="544338" y="461799"/>
                  </a:lnTo>
                  <a:lnTo>
                    <a:pt x="534604" y="448387"/>
                  </a:lnTo>
                  <a:lnTo>
                    <a:pt x="529389" y="432460"/>
                  </a:lnTo>
                  <a:lnTo>
                    <a:pt x="528123" y="414547"/>
                  </a:lnTo>
                  <a:lnTo>
                    <a:pt x="528265" y="404013"/>
                  </a:lnTo>
                  <a:lnTo>
                    <a:pt x="528720" y="379680"/>
                  </a:lnTo>
                  <a:lnTo>
                    <a:pt x="528836" y="371002"/>
                  </a:lnTo>
                  <a:lnTo>
                    <a:pt x="529064" y="345056"/>
                  </a:lnTo>
                  <a:lnTo>
                    <a:pt x="528942" y="299070"/>
                  </a:lnTo>
                  <a:lnTo>
                    <a:pt x="528079" y="260801"/>
                  </a:lnTo>
                  <a:lnTo>
                    <a:pt x="522960" y="209579"/>
                  </a:lnTo>
                  <a:lnTo>
                    <a:pt x="510012" y="161368"/>
                  </a:lnTo>
                  <a:lnTo>
                    <a:pt x="487708" y="116931"/>
                  </a:lnTo>
                  <a:lnTo>
                    <a:pt x="454521" y="77032"/>
                  </a:lnTo>
                  <a:lnTo>
                    <a:pt x="431669" y="58985"/>
                  </a:lnTo>
                  <a:close/>
                </a:path>
                <a:path w="575945" h="690880">
                  <a:moveTo>
                    <a:pt x="183223" y="371596"/>
                  </a:moveTo>
                  <a:lnTo>
                    <a:pt x="157127" y="379680"/>
                  </a:lnTo>
                  <a:lnTo>
                    <a:pt x="140245" y="394150"/>
                  </a:lnTo>
                  <a:lnTo>
                    <a:pt x="130704" y="413617"/>
                  </a:lnTo>
                  <a:lnTo>
                    <a:pt x="126632" y="436696"/>
                  </a:lnTo>
                  <a:lnTo>
                    <a:pt x="131050" y="475408"/>
                  </a:lnTo>
                  <a:lnTo>
                    <a:pt x="149040" y="509962"/>
                  </a:lnTo>
                  <a:lnTo>
                    <a:pt x="178077" y="538003"/>
                  </a:lnTo>
                  <a:lnTo>
                    <a:pt x="215641" y="557173"/>
                  </a:lnTo>
                  <a:lnTo>
                    <a:pt x="259208" y="565119"/>
                  </a:lnTo>
                  <a:lnTo>
                    <a:pt x="307484" y="557767"/>
                  </a:lnTo>
                  <a:lnTo>
                    <a:pt x="349957" y="534499"/>
                  </a:lnTo>
                  <a:lnTo>
                    <a:pt x="376471" y="505212"/>
                  </a:lnTo>
                  <a:lnTo>
                    <a:pt x="260619" y="505212"/>
                  </a:lnTo>
                  <a:lnTo>
                    <a:pt x="238405" y="499688"/>
                  </a:lnTo>
                  <a:lnTo>
                    <a:pt x="198173" y="468191"/>
                  </a:lnTo>
                  <a:lnTo>
                    <a:pt x="185344" y="414547"/>
                  </a:lnTo>
                  <a:lnTo>
                    <a:pt x="185054" y="404013"/>
                  </a:lnTo>
                  <a:lnTo>
                    <a:pt x="184517" y="393400"/>
                  </a:lnTo>
                  <a:lnTo>
                    <a:pt x="183223" y="371596"/>
                  </a:lnTo>
                  <a:close/>
                </a:path>
                <a:path w="575945" h="690880">
                  <a:moveTo>
                    <a:pt x="363150" y="309074"/>
                  </a:moveTo>
                  <a:lnTo>
                    <a:pt x="217567" y="309074"/>
                  </a:lnTo>
                  <a:lnTo>
                    <a:pt x="259334" y="316510"/>
                  </a:lnTo>
                  <a:lnTo>
                    <a:pt x="298781" y="335896"/>
                  </a:lnTo>
                  <a:lnTo>
                    <a:pt x="330486" y="371002"/>
                  </a:lnTo>
                  <a:lnTo>
                    <a:pt x="343974" y="410839"/>
                  </a:lnTo>
                  <a:lnTo>
                    <a:pt x="343831" y="436187"/>
                  </a:lnTo>
                  <a:lnTo>
                    <a:pt x="318593" y="482061"/>
                  </a:lnTo>
                  <a:lnTo>
                    <a:pt x="281390" y="503576"/>
                  </a:lnTo>
                  <a:lnTo>
                    <a:pt x="260619" y="505212"/>
                  </a:lnTo>
                  <a:lnTo>
                    <a:pt x="376471" y="505212"/>
                  </a:lnTo>
                  <a:lnTo>
                    <a:pt x="382421" y="498639"/>
                  </a:lnTo>
                  <a:lnTo>
                    <a:pt x="400673" y="453511"/>
                  </a:lnTo>
                  <a:lnTo>
                    <a:pt x="403696" y="405119"/>
                  </a:lnTo>
                  <a:lnTo>
                    <a:pt x="394099" y="359381"/>
                  </a:lnTo>
                  <a:lnTo>
                    <a:pt x="373141" y="319240"/>
                  </a:lnTo>
                  <a:lnTo>
                    <a:pt x="363150" y="309074"/>
                  </a:lnTo>
                  <a:close/>
                </a:path>
                <a:path w="575945" h="690880">
                  <a:moveTo>
                    <a:pt x="372896" y="187754"/>
                  </a:moveTo>
                  <a:lnTo>
                    <a:pt x="215324" y="187754"/>
                  </a:lnTo>
                  <a:lnTo>
                    <a:pt x="254991" y="188144"/>
                  </a:lnTo>
                  <a:lnTo>
                    <a:pt x="294410" y="193703"/>
                  </a:lnTo>
                  <a:lnTo>
                    <a:pt x="331886" y="206545"/>
                  </a:lnTo>
                  <a:lnTo>
                    <a:pt x="367319" y="226605"/>
                  </a:lnTo>
                  <a:lnTo>
                    <a:pt x="400609" y="253816"/>
                  </a:lnTo>
                  <a:lnTo>
                    <a:pt x="388535" y="214088"/>
                  </a:lnTo>
                  <a:lnTo>
                    <a:pt x="372896" y="187754"/>
                  </a:lnTo>
                  <a:close/>
                </a:path>
                <a:path w="575945" h="690880">
                  <a:moveTo>
                    <a:pt x="237550" y="0"/>
                  </a:moveTo>
                  <a:lnTo>
                    <a:pt x="191329" y="3862"/>
                  </a:lnTo>
                  <a:lnTo>
                    <a:pt x="146841" y="13092"/>
                  </a:lnTo>
                  <a:lnTo>
                    <a:pt x="105233" y="27235"/>
                  </a:lnTo>
                  <a:lnTo>
                    <a:pt x="93599" y="77032"/>
                  </a:lnTo>
                  <a:lnTo>
                    <a:pt x="93485" y="194710"/>
                  </a:lnTo>
                  <a:lnTo>
                    <a:pt x="175310" y="189508"/>
                  </a:lnTo>
                  <a:lnTo>
                    <a:pt x="215324" y="187754"/>
                  </a:lnTo>
                  <a:lnTo>
                    <a:pt x="372896" y="187754"/>
                  </a:lnTo>
                  <a:lnTo>
                    <a:pt x="369676" y="182333"/>
                  </a:lnTo>
                  <a:lnTo>
                    <a:pt x="343516" y="158237"/>
                  </a:lnTo>
                  <a:lnTo>
                    <a:pt x="309535" y="141486"/>
                  </a:lnTo>
                  <a:lnTo>
                    <a:pt x="268895" y="132150"/>
                  </a:lnTo>
                  <a:lnTo>
                    <a:pt x="155487" y="132150"/>
                  </a:lnTo>
                  <a:lnTo>
                    <a:pt x="152748" y="94747"/>
                  </a:lnTo>
                  <a:lnTo>
                    <a:pt x="157620" y="74500"/>
                  </a:lnTo>
                  <a:lnTo>
                    <a:pt x="174675" y="65219"/>
                  </a:lnTo>
                  <a:lnTo>
                    <a:pt x="208484" y="60713"/>
                  </a:lnTo>
                  <a:lnTo>
                    <a:pt x="214034" y="60192"/>
                  </a:lnTo>
                  <a:lnTo>
                    <a:pt x="219622" y="59341"/>
                  </a:lnTo>
                  <a:lnTo>
                    <a:pt x="225197" y="58985"/>
                  </a:lnTo>
                  <a:lnTo>
                    <a:pt x="431669" y="58985"/>
                  </a:lnTo>
                  <a:lnTo>
                    <a:pt x="416834" y="47270"/>
                  </a:lnTo>
                  <a:lnTo>
                    <a:pt x="375147" y="25139"/>
                  </a:lnTo>
                  <a:lnTo>
                    <a:pt x="330606" y="10185"/>
                  </a:lnTo>
                  <a:lnTo>
                    <a:pt x="284358" y="1956"/>
                  </a:lnTo>
                  <a:lnTo>
                    <a:pt x="237550" y="0"/>
                  </a:lnTo>
                  <a:close/>
                </a:path>
                <a:path w="575945" h="690880">
                  <a:moveTo>
                    <a:pt x="216038" y="128757"/>
                  </a:moveTo>
                  <a:lnTo>
                    <a:pt x="155487" y="132150"/>
                  </a:lnTo>
                  <a:lnTo>
                    <a:pt x="268895" y="132150"/>
                  </a:lnTo>
                  <a:lnTo>
                    <a:pt x="267215" y="131764"/>
                  </a:lnTo>
                  <a:lnTo>
                    <a:pt x="216038" y="128757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5" name="object 4">
              <a:extLst>
                <a:ext uri="{FF2B5EF4-FFF2-40B4-BE49-F238E27FC236}">
                  <a16:creationId xmlns:a16="http://schemas.microsoft.com/office/drawing/2014/main" id="{2D299CD8-F3DB-4F45-A488-6C62E9456248}"/>
                </a:ext>
              </a:extLst>
            </p:cNvPr>
            <p:cNvSpPr/>
            <p:nvPr userDrawn="1"/>
          </p:nvSpPr>
          <p:spPr>
            <a:xfrm>
              <a:off x="7106487" y="2489306"/>
              <a:ext cx="529590" cy="692150"/>
            </a:xfrm>
            <a:custGeom>
              <a:avLst/>
              <a:gdLst/>
              <a:ahLst/>
              <a:cxnLst/>
              <a:rect l="l" t="t" r="r" b="b"/>
              <a:pathLst>
                <a:path w="529590" h="692150">
                  <a:moveTo>
                    <a:pt x="251474" y="0"/>
                  </a:moveTo>
                  <a:lnTo>
                    <a:pt x="202950" y="6619"/>
                  </a:lnTo>
                  <a:lnTo>
                    <a:pt x="157541" y="21226"/>
                  </a:lnTo>
                  <a:lnTo>
                    <a:pt x="116269" y="43345"/>
                  </a:lnTo>
                  <a:lnTo>
                    <a:pt x="80153" y="72500"/>
                  </a:lnTo>
                  <a:lnTo>
                    <a:pt x="50214" y="108216"/>
                  </a:lnTo>
                  <a:lnTo>
                    <a:pt x="27473" y="150015"/>
                  </a:lnTo>
                  <a:lnTo>
                    <a:pt x="12951" y="197423"/>
                  </a:lnTo>
                  <a:lnTo>
                    <a:pt x="5478" y="244514"/>
                  </a:lnTo>
                  <a:lnTo>
                    <a:pt x="1379" y="292443"/>
                  </a:lnTo>
                  <a:lnTo>
                    <a:pt x="0" y="340830"/>
                  </a:lnTo>
                  <a:lnTo>
                    <a:pt x="588" y="382730"/>
                  </a:lnTo>
                  <a:lnTo>
                    <a:pt x="2766" y="437441"/>
                  </a:lnTo>
                  <a:lnTo>
                    <a:pt x="8954" y="483959"/>
                  </a:lnTo>
                  <a:lnTo>
                    <a:pt x="21895" y="526870"/>
                  </a:lnTo>
                  <a:lnTo>
                    <a:pt x="40904" y="565765"/>
                  </a:lnTo>
                  <a:lnTo>
                    <a:pt x="65295" y="600237"/>
                  </a:lnTo>
                  <a:lnTo>
                    <a:pt x="94384" y="629879"/>
                  </a:lnTo>
                  <a:lnTo>
                    <a:pt x="127486" y="654284"/>
                  </a:lnTo>
                  <a:lnTo>
                    <a:pt x="163917" y="673044"/>
                  </a:lnTo>
                  <a:lnTo>
                    <a:pt x="202991" y="685752"/>
                  </a:lnTo>
                  <a:lnTo>
                    <a:pt x="244024" y="692001"/>
                  </a:lnTo>
                  <a:lnTo>
                    <a:pt x="286332" y="691384"/>
                  </a:lnTo>
                  <a:lnTo>
                    <a:pt x="329229" y="683492"/>
                  </a:lnTo>
                  <a:lnTo>
                    <a:pt x="372031" y="667920"/>
                  </a:lnTo>
                  <a:lnTo>
                    <a:pt x="396880" y="651984"/>
                  </a:lnTo>
                  <a:lnTo>
                    <a:pt x="402948" y="647715"/>
                  </a:lnTo>
                  <a:lnTo>
                    <a:pt x="297025" y="647715"/>
                  </a:lnTo>
                  <a:lnTo>
                    <a:pt x="246733" y="641688"/>
                  </a:lnTo>
                  <a:lnTo>
                    <a:pt x="199808" y="626670"/>
                  </a:lnTo>
                  <a:lnTo>
                    <a:pt x="157559" y="603643"/>
                  </a:lnTo>
                  <a:lnTo>
                    <a:pt x="121295" y="573589"/>
                  </a:lnTo>
                  <a:lnTo>
                    <a:pt x="92325" y="537491"/>
                  </a:lnTo>
                  <a:lnTo>
                    <a:pt x="71958" y="496331"/>
                  </a:lnTo>
                  <a:lnTo>
                    <a:pt x="61503" y="451093"/>
                  </a:lnTo>
                  <a:lnTo>
                    <a:pt x="58442" y="405478"/>
                  </a:lnTo>
                  <a:lnTo>
                    <a:pt x="58081" y="359556"/>
                  </a:lnTo>
                  <a:lnTo>
                    <a:pt x="58967" y="313499"/>
                  </a:lnTo>
                  <a:lnTo>
                    <a:pt x="59649" y="267477"/>
                  </a:lnTo>
                  <a:lnTo>
                    <a:pt x="65531" y="219421"/>
                  </a:lnTo>
                  <a:lnTo>
                    <a:pt x="81975" y="174567"/>
                  </a:lnTo>
                  <a:lnTo>
                    <a:pt x="107525" y="134704"/>
                  </a:lnTo>
                  <a:lnTo>
                    <a:pt x="140722" y="101624"/>
                  </a:lnTo>
                  <a:lnTo>
                    <a:pt x="180109" y="77115"/>
                  </a:lnTo>
                  <a:lnTo>
                    <a:pt x="224228" y="62968"/>
                  </a:lnTo>
                  <a:lnTo>
                    <a:pt x="274065" y="59865"/>
                  </a:lnTo>
                  <a:lnTo>
                    <a:pt x="432231" y="59865"/>
                  </a:lnTo>
                  <a:lnTo>
                    <a:pt x="427314" y="55187"/>
                  </a:lnTo>
                  <a:lnTo>
                    <a:pt x="389298" y="29907"/>
                  </a:lnTo>
                  <a:lnTo>
                    <a:pt x="347279" y="11823"/>
                  </a:lnTo>
                  <a:lnTo>
                    <a:pt x="302092" y="1843"/>
                  </a:lnTo>
                  <a:lnTo>
                    <a:pt x="251474" y="0"/>
                  </a:lnTo>
                  <a:close/>
                </a:path>
                <a:path w="529590" h="692150">
                  <a:moveTo>
                    <a:pt x="399437" y="640399"/>
                  </a:moveTo>
                  <a:lnTo>
                    <a:pt x="348207" y="645333"/>
                  </a:lnTo>
                  <a:lnTo>
                    <a:pt x="322601" y="647272"/>
                  </a:lnTo>
                  <a:lnTo>
                    <a:pt x="297025" y="647715"/>
                  </a:lnTo>
                  <a:lnTo>
                    <a:pt x="402948" y="647715"/>
                  </a:lnTo>
                  <a:lnTo>
                    <a:pt x="404987" y="646279"/>
                  </a:lnTo>
                  <a:lnTo>
                    <a:pt x="403120" y="644324"/>
                  </a:lnTo>
                  <a:lnTo>
                    <a:pt x="401292" y="642355"/>
                  </a:lnTo>
                  <a:lnTo>
                    <a:pt x="399437" y="640399"/>
                  </a:lnTo>
                  <a:close/>
                </a:path>
                <a:path w="529590" h="692150">
                  <a:moveTo>
                    <a:pt x="265148" y="125656"/>
                  </a:moveTo>
                  <a:lnTo>
                    <a:pt x="221776" y="132283"/>
                  </a:lnTo>
                  <a:lnTo>
                    <a:pt x="184062" y="151331"/>
                  </a:lnTo>
                  <a:lnTo>
                    <a:pt x="154199" y="180723"/>
                  </a:lnTo>
                  <a:lnTo>
                    <a:pt x="134382" y="218381"/>
                  </a:lnTo>
                  <a:lnTo>
                    <a:pt x="126807" y="262231"/>
                  </a:lnTo>
                  <a:lnTo>
                    <a:pt x="125883" y="304809"/>
                  </a:lnTo>
                  <a:lnTo>
                    <a:pt x="125259" y="340830"/>
                  </a:lnTo>
                  <a:lnTo>
                    <a:pt x="125269" y="359556"/>
                  </a:lnTo>
                  <a:lnTo>
                    <a:pt x="128125" y="431370"/>
                  </a:lnTo>
                  <a:lnTo>
                    <a:pt x="139505" y="477169"/>
                  </a:lnTo>
                  <a:lnTo>
                    <a:pt x="162405" y="517438"/>
                  </a:lnTo>
                  <a:lnTo>
                    <a:pt x="200815" y="552473"/>
                  </a:lnTo>
                  <a:lnTo>
                    <a:pt x="245336" y="571856"/>
                  </a:lnTo>
                  <a:lnTo>
                    <a:pt x="294114" y="579758"/>
                  </a:lnTo>
                  <a:lnTo>
                    <a:pt x="345297" y="580354"/>
                  </a:lnTo>
                  <a:lnTo>
                    <a:pt x="389962" y="574206"/>
                  </a:lnTo>
                  <a:lnTo>
                    <a:pt x="430190" y="559202"/>
                  </a:lnTo>
                  <a:lnTo>
                    <a:pt x="464850" y="536008"/>
                  </a:lnTo>
                  <a:lnTo>
                    <a:pt x="477334" y="522296"/>
                  </a:lnTo>
                  <a:lnTo>
                    <a:pt x="329495" y="522296"/>
                  </a:lnTo>
                  <a:lnTo>
                    <a:pt x="284960" y="518810"/>
                  </a:lnTo>
                  <a:lnTo>
                    <a:pt x="244822" y="505737"/>
                  </a:lnTo>
                  <a:lnTo>
                    <a:pt x="204269" y="472339"/>
                  </a:lnTo>
                  <a:lnTo>
                    <a:pt x="187119" y="431370"/>
                  </a:lnTo>
                  <a:lnTo>
                    <a:pt x="185234" y="388075"/>
                  </a:lnTo>
                  <a:lnTo>
                    <a:pt x="184607" y="347418"/>
                  </a:lnTo>
                  <a:lnTo>
                    <a:pt x="184703" y="331443"/>
                  </a:lnTo>
                  <a:lnTo>
                    <a:pt x="186497" y="257952"/>
                  </a:lnTo>
                  <a:lnTo>
                    <a:pt x="198631" y="220783"/>
                  </a:lnTo>
                  <a:lnTo>
                    <a:pt x="262828" y="186003"/>
                  </a:lnTo>
                  <a:lnTo>
                    <a:pt x="377707" y="186003"/>
                  </a:lnTo>
                  <a:lnTo>
                    <a:pt x="375593" y="181920"/>
                  </a:lnTo>
                  <a:lnTo>
                    <a:pt x="345988" y="152264"/>
                  </a:lnTo>
                  <a:lnTo>
                    <a:pt x="308457" y="132805"/>
                  </a:lnTo>
                  <a:lnTo>
                    <a:pt x="265148" y="125656"/>
                  </a:lnTo>
                  <a:close/>
                </a:path>
                <a:path w="529590" h="692150">
                  <a:moveTo>
                    <a:pt x="432231" y="59865"/>
                  </a:moveTo>
                  <a:lnTo>
                    <a:pt x="274065" y="59865"/>
                  </a:lnTo>
                  <a:lnTo>
                    <a:pt x="321839" y="68245"/>
                  </a:lnTo>
                  <a:lnTo>
                    <a:pt x="365763" y="87175"/>
                  </a:lnTo>
                  <a:lnTo>
                    <a:pt x="404054" y="115718"/>
                  </a:lnTo>
                  <a:lnTo>
                    <a:pt x="434924" y="152940"/>
                  </a:lnTo>
                  <a:lnTo>
                    <a:pt x="456587" y="197906"/>
                  </a:lnTo>
                  <a:lnTo>
                    <a:pt x="468888" y="252848"/>
                  </a:lnTo>
                  <a:lnTo>
                    <a:pt x="471721" y="308485"/>
                  </a:lnTo>
                  <a:lnTo>
                    <a:pt x="469337" y="364427"/>
                  </a:lnTo>
                  <a:lnTo>
                    <a:pt x="465985" y="420283"/>
                  </a:lnTo>
                  <a:lnTo>
                    <a:pt x="449885" y="456536"/>
                  </a:lnTo>
                  <a:lnTo>
                    <a:pt x="412839" y="497639"/>
                  </a:lnTo>
                  <a:lnTo>
                    <a:pt x="373699" y="515478"/>
                  </a:lnTo>
                  <a:lnTo>
                    <a:pt x="329495" y="522296"/>
                  </a:lnTo>
                  <a:lnTo>
                    <a:pt x="477334" y="522296"/>
                  </a:lnTo>
                  <a:lnTo>
                    <a:pt x="512954" y="467712"/>
                  </a:lnTo>
                  <a:lnTo>
                    <a:pt x="524139" y="423941"/>
                  </a:lnTo>
                  <a:lnTo>
                    <a:pt x="528055" y="382730"/>
                  </a:lnTo>
                  <a:lnTo>
                    <a:pt x="529246" y="344689"/>
                  </a:lnTo>
                  <a:lnTo>
                    <a:pt x="529145" y="313499"/>
                  </a:lnTo>
                  <a:lnTo>
                    <a:pt x="528088" y="257723"/>
                  </a:lnTo>
                  <a:lnTo>
                    <a:pt x="522628" y="210093"/>
                  </a:lnTo>
                  <a:lnTo>
                    <a:pt x="508984" y="165115"/>
                  </a:lnTo>
                  <a:lnTo>
                    <a:pt x="487993" y="123700"/>
                  </a:lnTo>
                  <a:lnTo>
                    <a:pt x="460491" y="86754"/>
                  </a:lnTo>
                  <a:lnTo>
                    <a:pt x="432231" y="59865"/>
                  </a:lnTo>
                  <a:close/>
                </a:path>
                <a:path w="529590" h="692150">
                  <a:moveTo>
                    <a:pt x="377707" y="186003"/>
                  </a:moveTo>
                  <a:lnTo>
                    <a:pt x="262828" y="186003"/>
                  </a:lnTo>
                  <a:lnTo>
                    <a:pt x="300593" y="195455"/>
                  </a:lnTo>
                  <a:lnTo>
                    <a:pt x="320288" y="209800"/>
                  </a:lnTo>
                  <a:lnTo>
                    <a:pt x="334086" y="227532"/>
                  </a:lnTo>
                  <a:lnTo>
                    <a:pt x="342127" y="248726"/>
                  </a:lnTo>
                  <a:lnTo>
                    <a:pt x="344548" y="273458"/>
                  </a:lnTo>
                  <a:lnTo>
                    <a:pt x="344325" y="301289"/>
                  </a:lnTo>
                  <a:lnTo>
                    <a:pt x="344204" y="399493"/>
                  </a:lnTo>
                  <a:lnTo>
                    <a:pt x="344319" y="463095"/>
                  </a:lnTo>
                  <a:lnTo>
                    <a:pt x="374518" y="454227"/>
                  </a:lnTo>
                  <a:lnTo>
                    <a:pt x="392151" y="442910"/>
                  </a:lnTo>
                  <a:lnTo>
                    <a:pt x="400416" y="425785"/>
                  </a:lnTo>
                  <a:lnTo>
                    <a:pt x="402511" y="399493"/>
                  </a:lnTo>
                  <a:lnTo>
                    <a:pt x="402637" y="359556"/>
                  </a:lnTo>
                  <a:lnTo>
                    <a:pt x="402645" y="292443"/>
                  </a:lnTo>
                  <a:lnTo>
                    <a:pt x="402447" y="263374"/>
                  </a:lnTo>
                  <a:lnTo>
                    <a:pt x="395129" y="219662"/>
                  </a:lnTo>
                  <a:lnTo>
                    <a:pt x="377707" y="186003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6" name="object 5">
              <a:extLst>
                <a:ext uri="{FF2B5EF4-FFF2-40B4-BE49-F238E27FC236}">
                  <a16:creationId xmlns:a16="http://schemas.microsoft.com/office/drawing/2014/main" id="{AA9C8CC4-6E87-41D1-8D14-3FFFC55FB61D}"/>
                </a:ext>
              </a:extLst>
            </p:cNvPr>
            <p:cNvSpPr/>
            <p:nvPr userDrawn="1"/>
          </p:nvSpPr>
          <p:spPr>
            <a:xfrm>
              <a:off x="6449873" y="2490417"/>
              <a:ext cx="527050" cy="690880"/>
            </a:xfrm>
            <a:custGeom>
              <a:avLst/>
              <a:gdLst/>
              <a:ahLst/>
              <a:cxnLst/>
              <a:rect l="l" t="t" r="r" b="b"/>
              <a:pathLst>
                <a:path w="527050" h="690880">
                  <a:moveTo>
                    <a:pt x="203535" y="106817"/>
                  </a:moveTo>
                  <a:lnTo>
                    <a:pt x="156096" y="111190"/>
                  </a:lnTo>
                  <a:lnTo>
                    <a:pt x="112577" y="124760"/>
                  </a:lnTo>
                  <a:lnTo>
                    <a:pt x="74500" y="146905"/>
                  </a:lnTo>
                  <a:lnTo>
                    <a:pt x="43385" y="177006"/>
                  </a:lnTo>
                  <a:lnTo>
                    <a:pt x="20753" y="214441"/>
                  </a:lnTo>
                  <a:lnTo>
                    <a:pt x="8124" y="258590"/>
                  </a:lnTo>
                  <a:lnTo>
                    <a:pt x="1990" y="313152"/>
                  </a:lnTo>
                  <a:lnTo>
                    <a:pt x="0" y="368613"/>
                  </a:lnTo>
                  <a:lnTo>
                    <a:pt x="2481" y="423964"/>
                  </a:lnTo>
                  <a:lnTo>
                    <a:pt x="9763" y="478198"/>
                  </a:lnTo>
                  <a:lnTo>
                    <a:pt x="22351" y="524704"/>
                  </a:lnTo>
                  <a:lnTo>
                    <a:pt x="41762" y="566201"/>
                  </a:lnTo>
                  <a:lnTo>
                    <a:pt x="67309" y="602340"/>
                  </a:lnTo>
                  <a:lnTo>
                    <a:pt x="98307" y="632777"/>
                  </a:lnTo>
                  <a:lnTo>
                    <a:pt x="134071" y="657162"/>
                  </a:lnTo>
                  <a:lnTo>
                    <a:pt x="173916" y="675150"/>
                  </a:lnTo>
                  <a:lnTo>
                    <a:pt x="217157" y="686392"/>
                  </a:lnTo>
                  <a:lnTo>
                    <a:pt x="263107" y="690542"/>
                  </a:lnTo>
                  <a:lnTo>
                    <a:pt x="311083" y="687253"/>
                  </a:lnTo>
                  <a:lnTo>
                    <a:pt x="353022" y="676803"/>
                  </a:lnTo>
                  <a:lnTo>
                    <a:pt x="392570" y="658621"/>
                  </a:lnTo>
                  <a:lnTo>
                    <a:pt x="428779" y="633697"/>
                  </a:lnTo>
                  <a:lnTo>
                    <a:pt x="431527" y="631055"/>
                  </a:lnTo>
                  <a:lnTo>
                    <a:pt x="250440" y="631055"/>
                  </a:lnTo>
                  <a:lnTo>
                    <a:pt x="203381" y="619863"/>
                  </a:lnTo>
                  <a:lnTo>
                    <a:pt x="161204" y="600868"/>
                  </a:lnTo>
                  <a:lnTo>
                    <a:pt x="125115" y="574799"/>
                  </a:lnTo>
                  <a:lnTo>
                    <a:pt x="96319" y="542383"/>
                  </a:lnTo>
                  <a:lnTo>
                    <a:pt x="76021" y="504348"/>
                  </a:lnTo>
                  <a:lnTo>
                    <a:pt x="65427" y="461421"/>
                  </a:lnTo>
                  <a:lnTo>
                    <a:pt x="61904" y="415047"/>
                  </a:lnTo>
                  <a:lnTo>
                    <a:pt x="61401" y="368613"/>
                  </a:lnTo>
                  <a:lnTo>
                    <a:pt x="62630" y="321413"/>
                  </a:lnTo>
                  <a:lnTo>
                    <a:pt x="64322" y="274617"/>
                  </a:lnTo>
                  <a:lnTo>
                    <a:pt x="83842" y="228706"/>
                  </a:lnTo>
                  <a:lnTo>
                    <a:pt x="112481" y="198385"/>
                  </a:lnTo>
                  <a:lnTo>
                    <a:pt x="148684" y="178406"/>
                  </a:lnTo>
                  <a:lnTo>
                    <a:pt x="189459" y="168707"/>
                  </a:lnTo>
                  <a:lnTo>
                    <a:pt x="367945" y="168707"/>
                  </a:lnTo>
                  <a:lnTo>
                    <a:pt x="350745" y="154114"/>
                  </a:lnTo>
                  <a:lnTo>
                    <a:pt x="320559" y="135538"/>
                  </a:lnTo>
                  <a:lnTo>
                    <a:pt x="288174" y="121770"/>
                  </a:lnTo>
                  <a:lnTo>
                    <a:pt x="253374" y="112260"/>
                  </a:lnTo>
                  <a:lnTo>
                    <a:pt x="203535" y="106817"/>
                  </a:lnTo>
                  <a:close/>
                </a:path>
                <a:path w="527050" h="690880">
                  <a:moveTo>
                    <a:pt x="516470" y="501434"/>
                  </a:moveTo>
                  <a:lnTo>
                    <a:pt x="425082" y="501434"/>
                  </a:lnTo>
                  <a:lnTo>
                    <a:pt x="450262" y="503839"/>
                  </a:lnTo>
                  <a:lnTo>
                    <a:pt x="448700" y="509821"/>
                  </a:lnTo>
                  <a:lnTo>
                    <a:pt x="419628" y="557411"/>
                  </a:lnTo>
                  <a:lnTo>
                    <a:pt x="382616" y="590636"/>
                  </a:lnTo>
                  <a:lnTo>
                    <a:pt x="339410" y="615517"/>
                  </a:lnTo>
                  <a:lnTo>
                    <a:pt x="294016" y="629756"/>
                  </a:lnTo>
                  <a:lnTo>
                    <a:pt x="250440" y="631055"/>
                  </a:lnTo>
                  <a:lnTo>
                    <a:pt x="431527" y="631055"/>
                  </a:lnTo>
                  <a:lnTo>
                    <a:pt x="460700" y="603020"/>
                  </a:lnTo>
                  <a:lnTo>
                    <a:pt x="487387" y="567580"/>
                  </a:lnTo>
                  <a:lnTo>
                    <a:pt x="507891" y="528369"/>
                  </a:lnTo>
                  <a:lnTo>
                    <a:pt x="516470" y="501434"/>
                  </a:lnTo>
                  <a:close/>
                </a:path>
                <a:path w="527050" h="690880">
                  <a:moveTo>
                    <a:pt x="184946" y="228643"/>
                  </a:moveTo>
                  <a:lnTo>
                    <a:pt x="143556" y="242697"/>
                  </a:lnTo>
                  <a:lnTo>
                    <a:pt x="127111" y="280230"/>
                  </a:lnTo>
                  <a:lnTo>
                    <a:pt x="125914" y="355103"/>
                  </a:lnTo>
                  <a:lnTo>
                    <a:pt x="126175" y="392530"/>
                  </a:lnTo>
                  <a:lnTo>
                    <a:pt x="134597" y="471495"/>
                  </a:lnTo>
                  <a:lnTo>
                    <a:pt x="151752" y="506533"/>
                  </a:lnTo>
                  <a:lnTo>
                    <a:pt x="178770" y="534468"/>
                  </a:lnTo>
                  <a:lnTo>
                    <a:pt x="215553" y="554754"/>
                  </a:lnTo>
                  <a:lnTo>
                    <a:pt x="254478" y="564933"/>
                  </a:lnTo>
                  <a:lnTo>
                    <a:pt x="292057" y="564287"/>
                  </a:lnTo>
                  <a:lnTo>
                    <a:pt x="327051" y="552069"/>
                  </a:lnTo>
                  <a:lnTo>
                    <a:pt x="358225" y="527537"/>
                  </a:lnTo>
                  <a:lnTo>
                    <a:pt x="379598" y="510469"/>
                  </a:lnTo>
                  <a:lnTo>
                    <a:pt x="395042" y="505046"/>
                  </a:lnTo>
                  <a:lnTo>
                    <a:pt x="269637" y="505046"/>
                  </a:lnTo>
                  <a:lnTo>
                    <a:pt x="244802" y="502150"/>
                  </a:lnTo>
                  <a:lnTo>
                    <a:pt x="219646" y="489434"/>
                  </a:lnTo>
                  <a:lnTo>
                    <a:pt x="200861" y="469235"/>
                  </a:lnTo>
                  <a:lnTo>
                    <a:pt x="189089" y="442478"/>
                  </a:lnTo>
                  <a:lnTo>
                    <a:pt x="184972" y="410088"/>
                  </a:lnTo>
                  <a:lnTo>
                    <a:pt x="184946" y="228643"/>
                  </a:lnTo>
                  <a:close/>
                </a:path>
                <a:path w="527050" h="690880">
                  <a:moveTo>
                    <a:pt x="441197" y="442489"/>
                  </a:moveTo>
                  <a:lnTo>
                    <a:pt x="399137" y="442662"/>
                  </a:lnTo>
                  <a:lnTo>
                    <a:pt x="350720" y="443375"/>
                  </a:lnTo>
                  <a:lnTo>
                    <a:pt x="342731" y="451439"/>
                  </a:lnTo>
                  <a:lnTo>
                    <a:pt x="338197" y="457827"/>
                  </a:lnTo>
                  <a:lnTo>
                    <a:pt x="316641" y="482614"/>
                  </a:lnTo>
                  <a:lnTo>
                    <a:pt x="293685" y="498443"/>
                  </a:lnTo>
                  <a:lnTo>
                    <a:pt x="269637" y="505046"/>
                  </a:lnTo>
                  <a:lnTo>
                    <a:pt x="395042" y="505046"/>
                  </a:lnTo>
                  <a:lnTo>
                    <a:pt x="401705" y="502706"/>
                  </a:lnTo>
                  <a:lnTo>
                    <a:pt x="425082" y="501434"/>
                  </a:lnTo>
                  <a:lnTo>
                    <a:pt x="516470" y="501434"/>
                  </a:lnTo>
                  <a:lnTo>
                    <a:pt x="521266" y="486374"/>
                  </a:lnTo>
                  <a:lnTo>
                    <a:pt x="526564" y="442587"/>
                  </a:lnTo>
                  <a:lnTo>
                    <a:pt x="441197" y="442489"/>
                  </a:lnTo>
                  <a:close/>
                </a:path>
                <a:path w="527050" h="690880">
                  <a:moveTo>
                    <a:pt x="367945" y="168707"/>
                  </a:moveTo>
                  <a:lnTo>
                    <a:pt x="189459" y="168707"/>
                  </a:lnTo>
                  <a:lnTo>
                    <a:pt x="231818" y="169224"/>
                  </a:lnTo>
                  <a:lnTo>
                    <a:pt x="272769" y="179894"/>
                  </a:lnTo>
                  <a:lnTo>
                    <a:pt x="309323" y="200653"/>
                  </a:lnTo>
                  <a:lnTo>
                    <a:pt x="338489" y="231437"/>
                  </a:lnTo>
                  <a:lnTo>
                    <a:pt x="342896" y="237901"/>
                  </a:lnTo>
                  <a:lnTo>
                    <a:pt x="351050" y="245890"/>
                  </a:lnTo>
                  <a:lnTo>
                    <a:pt x="357616" y="246029"/>
                  </a:lnTo>
                  <a:lnTo>
                    <a:pt x="441158" y="246782"/>
                  </a:lnTo>
                  <a:lnTo>
                    <a:pt x="524405" y="246677"/>
                  </a:lnTo>
                  <a:lnTo>
                    <a:pt x="522506" y="204050"/>
                  </a:lnTo>
                  <a:lnTo>
                    <a:pt x="519785" y="194823"/>
                  </a:lnTo>
                  <a:lnTo>
                    <a:pt x="456752" y="194823"/>
                  </a:lnTo>
                  <a:lnTo>
                    <a:pt x="433298" y="191668"/>
                  </a:lnTo>
                  <a:lnTo>
                    <a:pt x="411441" y="189535"/>
                  </a:lnTo>
                  <a:lnTo>
                    <a:pt x="392790" y="185852"/>
                  </a:lnTo>
                  <a:lnTo>
                    <a:pt x="378952" y="178046"/>
                  </a:lnTo>
                  <a:lnTo>
                    <a:pt x="367945" y="168707"/>
                  </a:lnTo>
                  <a:close/>
                </a:path>
                <a:path w="527050" h="690880">
                  <a:moveTo>
                    <a:pt x="408850" y="42018"/>
                  </a:moveTo>
                  <a:lnTo>
                    <a:pt x="222970" y="42018"/>
                  </a:lnTo>
                  <a:lnTo>
                    <a:pt x="269686" y="47414"/>
                  </a:lnTo>
                  <a:lnTo>
                    <a:pt x="315972" y="60470"/>
                  </a:lnTo>
                  <a:lnTo>
                    <a:pt x="360100" y="80796"/>
                  </a:lnTo>
                  <a:lnTo>
                    <a:pt x="398335" y="108763"/>
                  </a:lnTo>
                  <a:lnTo>
                    <a:pt x="430583" y="146171"/>
                  </a:lnTo>
                  <a:lnTo>
                    <a:pt x="456752" y="194823"/>
                  </a:lnTo>
                  <a:lnTo>
                    <a:pt x="519785" y="194823"/>
                  </a:lnTo>
                  <a:lnTo>
                    <a:pt x="509927" y="161397"/>
                  </a:lnTo>
                  <a:lnTo>
                    <a:pt x="488099" y="120438"/>
                  </a:lnTo>
                  <a:lnTo>
                    <a:pt x="458456" y="82894"/>
                  </a:lnTo>
                  <a:lnTo>
                    <a:pt x="422429" y="50485"/>
                  </a:lnTo>
                  <a:lnTo>
                    <a:pt x="408850" y="42018"/>
                  </a:lnTo>
                  <a:close/>
                </a:path>
                <a:path w="527050" h="690880">
                  <a:moveTo>
                    <a:pt x="285564" y="0"/>
                  </a:moveTo>
                  <a:lnTo>
                    <a:pt x="233553" y="1628"/>
                  </a:lnTo>
                  <a:lnTo>
                    <a:pt x="186253" y="11970"/>
                  </a:lnTo>
                  <a:lnTo>
                    <a:pt x="148995" y="30155"/>
                  </a:lnTo>
                  <a:lnTo>
                    <a:pt x="127111" y="55313"/>
                  </a:lnTo>
                  <a:lnTo>
                    <a:pt x="175540" y="44559"/>
                  </a:lnTo>
                  <a:lnTo>
                    <a:pt x="222970" y="42018"/>
                  </a:lnTo>
                  <a:lnTo>
                    <a:pt x="408850" y="42018"/>
                  </a:lnTo>
                  <a:lnTo>
                    <a:pt x="381450" y="24932"/>
                  </a:lnTo>
                  <a:lnTo>
                    <a:pt x="336953" y="7955"/>
                  </a:lnTo>
                  <a:lnTo>
                    <a:pt x="285564" y="0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7" name="object 6">
              <a:extLst>
                <a:ext uri="{FF2B5EF4-FFF2-40B4-BE49-F238E27FC236}">
                  <a16:creationId xmlns:a16="http://schemas.microsoft.com/office/drawing/2014/main" id="{C8B5572C-E4F7-4D14-9066-48A606C1CEAB}"/>
                </a:ext>
              </a:extLst>
            </p:cNvPr>
            <p:cNvSpPr/>
            <p:nvPr userDrawn="1"/>
          </p:nvSpPr>
          <p:spPr>
            <a:xfrm>
              <a:off x="5182047" y="2331718"/>
              <a:ext cx="502920" cy="850265"/>
            </a:xfrm>
            <a:custGeom>
              <a:avLst/>
              <a:gdLst/>
              <a:ahLst/>
              <a:cxnLst/>
              <a:rect l="l" t="t" r="r" b="b"/>
              <a:pathLst>
                <a:path w="502920" h="850264">
                  <a:moveTo>
                    <a:pt x="240229" y="0"/>
                  </a:moveTo>
                  <a:lnTo>
                    <a:pt x="209588" y="4345"/>
                  </a:lnTo>
                  <a:lnTo>
                    <a:pt x="182790" y="18903"/>
                  </a:lnTo>
                  <a:lnTo>
                    <a:pt x="159197" y="45707"/>
                  </a:lnTo>
                  <a:lnTo>
                    <a:pt x="132275" y="84666"/>
                  </a:lnTo>
                  <a:lnTo>
                    <a:pt x="103451" y="122458"/>
                  </a:lnTo>
                  <a:lnTo>
                    <a:pt x="72654" y="158523"/>
                  </a:lnTo>
                  <a:lnTo>
                    <a:pt x="39817" y="192303"/>
                  </a:lnTo>
                  <a:lnTo>
                    <a:pt x="9929" y="235211"/>
                  </a:lnTo>
                  <a:lnTo>
                    <a:pt x="0" y="280870"/>
                  </a:lnTo>
                  <a:lnTo>
                    <a:pt x="141" y="316090"/>
                  </a:lnTo>
                  <a:lnTo>
                    <a:pt x="266" y="336402"/>
                  </a:lnTo>
                  <a:lnTo>
                    <a:pt x="663" y="377533"/>
                  </a:lnTo>
                  <a:lnTo>
                    <a:pt x="94618" y="377533"/>
                  </a:lnTo>
                  <a:lnTo>
                    <a:pt x="94392" y="433398"/>
                  </a:lnTo>
                  <a:lnTo>
                    <a:pt x="94068" y="484133"/>
                  </a:lnTo>
                  <a:lnTo>
                    <a:pt x="94050" y="543018"/>
                  </a:lnTo>
                  <a:lnTo>
                    <a:pt x="94910" y="597268"/>
                  </a:lnTo>
                  <a:lnTo>
                    <a:pt x="100235" y="642993"/>
                  </a:lnTo>
                  <a:lnTo>
                    <a:pt x="113120" y="685468"/>
                  </a:lnTo>
                  <a:lnTo>
                    <a:pt x="132722" y="724194"/>
                  </a:lnTo>
                  <a:lnTo>
                    <a:pt x="158199" y="758675"/>
                  </a:lnTo>
                  <a:lnTo>
                    <a:pt x="188705" y="788410"/>
                  </a:lnTo>
                  <a:lnTo>
                    <a:pt x="223399" y="812903"/>
                  </a:lnTo>
                  <a:lnTo>
                    <a:pt x="261436" y="831654"/>
                  </a:lnTo>
                  <a:lnTo>
                    <a:pt x="301974" y="844166"/>
                  </a:lnTo>
                  <a:lnTo>
                    <a:pt x="344170" y="849941"/>
                  </a:lnTo>
                  <a:lnTo>
                    <a:pt x="387179" y="848479"/>
                  </a:lnTo>
                  <a:lnTo>
                    <a:pt x="430158" y="839283"/>
                  </a:lnTo>
                  <a:lnTo>
                    <a:pt x="472265" y="821855"/>
                  </a:lnTo>
                  <a:lnTo>
                    <a:pt x="493276" y="805344"/>
                  </a:lnTo>
                  <a:lnTo>
                    <a:pt x="414932" y="805344"/>
                  </a:lnTo>
                  <a:lnTo>
                    <a:pt x="388496" y="805091"/>
                  </a:lnTo>
                  <a:lnTo>
                    <a:pt x="340469" y="798068"/>
                  </a:lnTo>
                  <a:lnTo>
                    <a:pt x="295227" y="783806"/>
                  </a:lnTo>
                  <a:lnTo>
                    <a:pt x="254022" y="762552"/>
                  </a:lnTo>
                  <a:lnTo>
                    <a:pt x="218106" y="734557"/>
                  </a:lnTo>
                  <a:lnTo>
                    <a:pt x="188731" y="700068"/>
                  </a:lnTo>
                  <a:lnTo>
                    <a:pt x="167150" y="659335"/>
                  </a:lnTo>
                  <a:lnTo>
                    <a:pt x="154615" y="612607"/>
                  </a:lnTo>
                  <a:lnTo>
                    <a:pt x="152377" y="560133"/>
                  </a:lnTo>
                  <a:lnTo>
                    <a:pt x="154322" y="512070"/>
                  </a:lnTo>
                  <a:lnTo>
                    <a:pt x="154581" y="484133"/>
                  </a:lnTo>
                  <a:lnTo>
                    <a:pt x="154680" y="453617"/>
                  </a:lnTo>
                  <a:lnTo>
                    <a:pt x="154335" y="414961"/>
                  </a:lnTo>
                  <a:lnTo>
                    <a:pt x="153626" y="365612"/>
                  </a:lnTo>
                  <a:lnTo>
                    <a:pt x="153254" y="315531"/>
                  </a:lnTo>
                  <a:lnTo>
                    <a:pt x="56327" y="315531"/>
                  </a:lnTo>
                  <a:lnTo>
                    <a:pt x="58137" y="299384"/>
                  </a:lnTo>
                  <a:lnTo>
                    <a:pt x="59307" y="284207"/>
                  </a:lnTo>
                  <a:lnTo>
                    <a:pt x="94850" y="223336"/>
                  </a:lnTo>
                  <a:lnTo>
                    <a:pt x="124024" y="186641"/>
                  </a:lnTo>
                  <a:lnTo>
                    <a:pt x="217643" y="71551"/>
                  </a:lnTo>
                  <a:lnTo>
                    <a:pt x="275351" y="71551"/>
                  </a:lnTo>
                  <a:lnTo>
                    <a:pt x="275351" y="3835"/>
                  </a:lnTo>
                  <a:lnTo>
                    <a:pt x="240229" y="0"/>
                  </a:lnTo>
                  <a:close/>
                </a:path>
                <a:path w="502920" h="850264">
                  <a:moveTo>
                    <a:pt x="502389" y="797509"/>
                  </a:moveTo>
                  <a:lnTo>
                    <a:pt x="471195" y="800363"/>
                  </a:lnTo>
                  <a:lnTo>
                    <a:pt x="442271" y="803372"/>
                  </a:lnTo>
                  <a:lnTo>
                    <a:pt x="414932" y="805344"/>
                  </a:lnTo>
                  <a:lnTo>
                    <a:pt x="493276" y="805344"/>
                  </a:lnTo>
                  <a:lnTo>
                    <a:pt x="502389" y="797509"/>
                  </a:lnTo>
                  <a:close/>
                </a:path>
                <a:path w="502920" h="850264">
                  <a:moveTo>
                    <a:pt x="275351" y="71551"/>
                  </a:moveTo>
                  <a:lnTo>
                    <a:pt x="217643" y="71551"/>
                  </a:lnTo>
                  <a:lnTo>
                    <a:pt x="217643" y="248335"/>
                  </a:lnTo>
                  <a:lnTo>
                    <a:pt x="372506" y="248335"/>
                  </a:lnTo>
                  <a:lnTo>
                    <a:pt x="372506" y="316090"/>
                  </a:lnTo>
                  <a:lnTo>
                    <a:pt x="219446" y="316090"/>
                  </a:lnTo>
                  <a:lnTo>
                    <a:pt x="218809" y="328552"/>
                  </a:lnTo>
                  <a:lnTo>
                    <a:pt x="218381" y="336402"/>
                  </a:lnTo>
                  <a:lnTo>
                    <a:pt x="217962" y="345788"/>
                  </a:lnTo>
                  <a:lnTo>
                    <a:pt x="217782" y="354952"/>
                  </a:lnTo>
                  <a:lnTo>
                    <a:pt x="217917" y="404281"/>
                  </a:lnTo>
                  <a:lnTo>
                    <a:pt x="218083" y="430544"/>
                  </a:lnTo>
                  <a:lnTo>
                    <a:pt x="218209" y="502940"/>
                  </a:lnTo>
                  <a:lnTo>
                    <a:pt x="217350" y="552234"/>
                  </a:lnTo>
                  <a:lnTo>
                    <a:pt x="220815" y="605022"/>
                  </a:lnTo>
                  <a:lnTo>
                    <a:pt x="233988" y="647338"/>
                  </a:lnTo>
                  <a:lnTo>
                    <a:pt x="255858" y="680312"/>
                  </a:lnTo>
                  <a:lnTo>
                    <a:pt x="285413" y="705071"/>
                  </a:lnTo>
                  <a:lnTo>
                    <a:pt x="321640" y="722746"/>
                  </a:lnTo>
                  <a:lnTo>
                    <a:pt x="363527" y="734466"/>
                  </a:lnTo>
                  <a:lnTo>
                    <a:pt x="401697" y="738095"/>
                  </a:lnTo>
                  <a:lnTo>
                    <a:pt x="421117" y="738009"/>
                  </a:lnTo>
                  <a:lnTo>
                    <a:pt x="440477" y="737666"/>
                  </a:lnTo>
                  <a:lnTo>
                    <a:pt x="474919" y="735938"/>
                  </a:lnTo>
                  <a:lnTo>
                    <a:pt x="492307" y="728435"/>
                  </a:lnTo>
                  <a:lnTo>
                    <a:pt x="497096" y="710201"/>
                  </a:lnTo>
                  <a:lnTo>
                    <a:pt x="493839" y="677265"/>
                  </a:lnTo>
                  <a:lnTo>
                    <a:pt x="434241" y="677265"/>
                  </a:lnTo>
                  <a:lnTo>
                    <a:pt x="405665" y="677196"/>
                  </a:lnTo>
                  <a:lnTo>
                    <a:pt x="340364" y="666163"/>
                  </a:lnTo>
                  <a:lnTo>
                    <a:pt x="287221" y="620607"/>
                  </a:lnTo>
                  <a:lnTo>
                    <a:pt x="276387" y="536984"/>
                  </a:lnTo>
                  <a:lnTo>
                    <a:pt x="276220" y="484133"/>
                  </a:lnTo>
                  <a:lnTo>
                    <a:pt x="276726" y="430544"/>
                  </a:lnTo>
                  <a:lnTo>
                    <a:pt x="277079" y="375907"/>
                  </a:lnTo>
                  <a:lnTo>
                    <a:pt x="430393" y="375907"/>
                  </a:lnTo>
                  <a:lnTo>
                    <a:pt x="430393" y="188709"/>
                  </a:lnTo>
                  <a:lnTo>
                    <a:pt x="275351" y="188709"/>
                  </a:lnTo>
                  <a:lnTo>
                    <a:pt x="275351" y="71551"/>
                  </a:lnTo>
                  <a:close/>
                </a:path>
                <a:path w="502920" h="850264">
                  <a:moveTo>
                    <a:pt x="493741" y="676275"/>
                  </a:moveTo>
                  <a:lnTo>
                    <a:pt x="434241" y="677265"/>
                  </a:lnTo>
                  <a:lnTo>
                    <a:pt x="493839" y="677265"/>
                  </a:lnTo>
                  <a:lnTo>
                    <a:pt x="493741" y="676275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48886725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ullet Li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136497B-B75F-434E-8CF4-625E138B0D8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1427" y="2569028"/>
            <a:ext cx="5229147" cy="1719942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B501EA-6D0A-4732-B403-61D377094C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057415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BD8F070D-6D70-4C73-A88C-80B0DBC80D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>
            <a:lvl1pPr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B936B-3AD4-4107-8ACB-6F524A94BA4B}" type="datetime1">
              <a:rPr lang="en-US" smtClean="0"/>
              <a:t>10/25/2018</a:t>
            </a:fld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A73F41A-BD20-495A-9DDA-E6A20453A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>
            <a:lvl1pPr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2461B51-3AD6-48D6-9739-BB50C23E9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7626" y="190502"/>
            <a:ext cx="390525" cy="365125"/>
          </a:xfrm>
          <a:noFill/>
        </p:spPr>
        <p:txBody>
          <a:bodyPr/>
          <a:lstStyle>
            <a:lvl1pPr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B78D450-CCC9-4A01-9317-41621571FAB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3867F8-1045-4AC9-BFD5-5C242F380E64}"/>
              </a:ext>
            </a:extLst>
          </p:cNvPr>
          <p:cNvCxnSpPr/>
          <p:nvPr/>
        </p:nvCxnSpPr>
        <p:spPr>
          <a:xfrm>
            <a:off x="838202" y="856343"/>
            <a:ext cx="1038134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EC6C407-4753-4438-94B3-0038C77C7E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7885" y="1263198"/>
            <a:ext cx="4731659" cy="550863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A84485B1-50BD-44E0-849F-00E8FF36D3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87885" y="1945479"/>
            <a:ext cx="4731659" cy="380217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C26442A-DD58-4F8A-92A0-061EB67E7A5A}"/>
              </a:ext>
            </a:extLst>
          </p:cNvPr>
          <p:cNvGrpSpPr/>
          <p:nvPr/>
        </p:nvGrpSpPr>
        <p:grpSpPr>
          <a:xfrm>
            <a:off x="10904283" y="6347010"/>
            <a:ext cx="925768" cy="281729"/>
            <a:chOff x="4510999" y="2331718"/>
            <a:chExt cx="3125078" cy="1035448"/>
          </a:xfrm>
        </p:grpSpPr>
        <p:sp>
          <p:nvSpPr>
            <p:cNvPr id="15" name="object 2">
              <a:extLst>
                <a:ext uri="{FF2B5EF4-FFF2-40B4-BE49-F238E27FC236}">
                  <a16:creationId xmlns:a16="http://schemas.microsoft.com/office/drawing/2014/main" id="{BAFD24A9-E443-4B61-BE67-B2F0E94510C4}"/>
                </a:ext>
              </a:extLst>
            </p:cNvPr>
            <p:cNvSpPr/>
            <p:nvPr userDrawn="1"/>
          </p:nvSpPr>
          <p:spPr>
            <a:xfrm>
              <a:off x="5796399" y="2488961"/>
              <a:ext cx="528955" cy="878205"/>
            </a:xfrm>
            <a:custGeom>
              <a:avLst/>
              <a:gdLst/>
              <a:ahLst/>
              <a:cxnLst/>
              <a:rect l="l" t="t" r="r" b="b"/>
              <a:pathLst>
                <a:path w="528954" h="878204">
                  <a:moveTo>
                    <a:pt x="211715" y="108345"/>
                  </a:moveTo>
                  <a:lnTo>
                    <a:pt x="160156" y="113638"/>
                  </a:lnTo>
                  <a:lnTo>
                    <a:pt x="107784" y="129833"/>
                  </a:lnTo>
                  <a:lnTo>
                    <a:pt x="65466" y="153816"/>
                  </a:lnTo>
                  <a:lnTo>
                    <a:pt x="34810" y="185454"/>
                  </a:lnTo>
                  <a:lnTo>
                    <a:pt x="14535" y="223713"/>
                  </a:lnTo>
                  <a:lnTo>
                    <a:pt x="3359" y="267560"/>
                  </a:lnTo>
                  <a:lnTo>
                    <a:pt x="0" y="315964"/>
                  </a:lnTo>
                  <a:lnTo>
                    <a:pt x="127" y="877749"/>
                  </a:lnTo>
                  <a:lnTo>
                    <a:pt x="184480" y="877749"/>
                  </a:lnTo>
                  <a:lnTo>
                    <a:pt x="184480" y="820218"/>
                  </a:lnTo>
                  <a:lnTo>
                    <a:pt x="60134" y="820218"/>
                  </a:lnTo>
                  <a:lnTo>
                    <a:pt x="59321" y="812610"/>
                  </a:lnTo>
                  <a:lnTo>
                    <a:pt x="58445" y="808102"/>
                  </a:lnTo>
                  <a:lnTo>
                    <a:pt x="58470" y="299975"/>
                  </a:lnTo>
                  <a:lnTo>
                    <a:pt x="58735" y="293266"/>
                  </a:lnTo>
                  <a:lnTo>
                    <a:pt x="80914" y="229880"/>
                  </a:lnTo>
                  <a:lnTo>
                    <a:pt x="111456" y="197268"/>
                  </a:lnTo>
                  <a:lnTo>
                    <a:pt x="151526" y="176547"/>
                  </a:lnTo>
                  <a:lnTo>
                    <a:pt x="198987" y="168809"/>
                  </a:lnTo>
                  <a:lnTo>
                    <a:pt x="363419" y="168809"/>
                  </a:lnTo>
                  <a:lnTo>
                    <a:pt x="357352" y="162586"/>
                  </a:lnTo>
                  <a:lnTo>
                    <a:pt x="310729" y="132348"/>
                  </a:lnTo>
                  <a:lnTo>
                    <a:pt x="262045" y="114424"/>
                  </a:lnTo>
                  <a:lnTo>
                    <a:pt x="211715" y="108345"/>
                  </a:lnTo>
                  <a:close/>
                </a:path>
                <a:path w="528954" h="878204">
                  <a:moveTo>
                    <a:pt x="124396" y="587985"/>
                  </a:moveTo>
                  <a:lnTo>
                    <a:pt x="124396" y="820218"/>
                  </a:lnTo>
                  <a:lnTo>
                    <a:pt x="184480" y="820218"/>
                  </a:lnTo>
                  <a:lnTo>
                    <a:pt x="184480" y="676492"/>
                  </a:lnTo>
                  <a:lnTo>
                    <a:pt x="191554" y="676492"/>
                  </a:lnTo>
                  <a:lnTo>
                    <a:pt x="194043" y="675806"/>
                  </a:lnTo>
                  <a:lnTo>
                    <a:pt x="356461" y="675806"/>
                  </a:lnTo>
                  <a:lnTo>
                    <a:pt x="362050" y="674131"/>
                  </a:lnTo>
                  <a:lnTo>
                    <a:pt x="401443" y="654530"/>
                  </a:lnTo>
                  <a:lnTo>
                    <a:pt x="433255" y="631286"/>
                  </a:lnTo>
                  <a:lnTo>
                    <a:pt x="274612" y="631286"/>
                  </a:lnTo>
                  <a:lnTo>
                    <a:pt x="230492" y="627825"/>
                  </a:lnTo>
                  <a:lnTo>
                    <a:pt x="203954" y="620602"/>
                  </a:lnTo>
                  <a:lnTo>
                    <a:pt x="177753" y="610549"/>
                  </a:lnTo>
                  <a:lnTo>
                    <a:pt x="151398" y="599174"/>
                  </a:lnTo>
                  <a:lnTo>
                    <a:pt x="124396" y="587985"/>
                  </a:lnTo>
                  <a:close/>
                </a:path>
                <a:path w="528954" h="878204">
                  <a:moveTo>
                    <a:pt x="356461" y="675806"/>
                  </a:moveTo>
                  <a:lnTo>
                    <a:pt x="194043" y="675806"/>
                  </a:lnTo>
                  <a:lnTo>
                    <a:pt x="195935" y="676593"/>
                  </a:lnTo>
                  <a:lnTo>
                    <a:pt x="236241" y="688233"/>
                  </a:lnTo>
                  <a:lnTo>
                    <a:pt x="278197" y="691415"/>
                  </a:lnTo>
                  <a:lnTo>
                    <a:pt x="320551" y="686570"/>
                  </a:lnTo>
                  <a:lnTo>
                    <a:pt x="356461" y="675806"/>
                  </a:lnTo>
                  <a:close/>
                </a:path>
                <a:path w="528954" h="878204">
                  <a:moveTo>
                    <a:pt x="413171" y="47088"/>
                  </a:moveTo>
                  <a:lnTo>
                    <a:pt x="198694" y="47088"/>
                  </a:lnTo>
                  <a:lnTo>
                    <a:pt x="235515" y="47167"/>
                  </a:lnTo>
                  <a:lnTo>
                    <a:pt x="271221" y="50585"/>
                  </a:lnTo>
                  <a:lnTo>
                    <a:pt x="318964" y="62897"/>
                  </a:lnTo>
                  <a:lnTo>
                    <a:pt x="362227" y="83283"/>
                  </a:lnTo>
                  <a:lnTo>
                    <a:pt x="399812" y="111136"/>
                  </a:lnTo>
                  <a:lnTo>
                    <a:pt x="430521" y="145848"/>
                  </a:lnTo>
                  <a:lnTo>
                    <a:pt x="453157" y="186812"/>
                  </a:lnTo>
                  <a:lnTo>
                    <a:pt x="466521" y="233420"/>
                  </a:lnTo>
                  <a:lnTo>
                    <a:pt x="469417" y="285065"/>
                  </a:lnTo>
                  <a:lnTo>
                    <a:pt x="468597" y="315964"/>
                  </a:lnTo>
                  <a:lnTo>
                    <a:pt x="468510" y="346616"/>
                  </a:lnTo>
                  <a:lnTo>
                    <a:pt x="468616" y="368375"/>
                  </a:lnTo>
                  <a:lnTo>
                    <a:pt x="468760" y="389155"/>
                  </a:lnTo>
                  <a:lnTo>
                    <a:pt x="468767" y="400395"/>
                  </a:lnTo>
                  <a:lnTo>
                    <a:pt x="461582" y="479147"/>
                  </a:lnTo>
                  <a:lnTo>
                    <a:pt x="445878" y="519844"/>
                  </a:lnTo>
                  <a:lnTo>
                    <a:pt x="422337" y="555803"/>
                  </a:lnTo>
                  <a:lnTo>
                    <a:pt x="392199" y="585976"/>
                  </a:lnTo>
                  <a:lnTo>
                    <a:pt x="356706" y="609313"/>
                  </a:lnTo>
                  <a:lnTo>
                    <a:pt x="317097" y="624766"/>
                  </a:lnTo>
                  <a:lnTo>
                    <a:pt x="274612" y="631286"/>
                  </a:lnTo>
                  <a:lnTo>
                    <a:pt x="433255" y="631286"/>
                  </a:lnTo>
                  <a:lnTo>
                    <a:pt x="468903" y="595574"/>
                  </a:lnTo>
                  <a:lnTo>
                    <a:pt x="494466" y="557083"/>
                  </a:lnTo>
                  <a:lnTo>
                    <a:pt x="512915" y="513160"/>
                  </a:lnTo>
                  <a:lnTo>
                    <a:pt x="522998" y="464237"/>
                  </a:lnTo>
                  <a:lnTo>
                    <a:pt x="527242" y="411006"/>
                  </a:lnTo>
                  <a:lnTo>
                    <a:pt x="528863" y="360417"/>
                  </a:lnTo>
                  <a:lnTo>
                    <a:pt x="528743" y="325975"/>
                  </a:lnTo>
                  <a:lnTo>
                    <a:pt x="526592" y="250343"/>
                  </a:lnTo>
                  <a:lnTo>
                    <a:pt x="520478" y="204854"/>
                  </a:lnTo>
                  <a:lnTo>
                    <a:pt x="507303" y="162750"/>
                  </a:lnTo>
                  <a:lnTo>
                    <a:pt x="487822" y="124474"/>
                  </a:lnTo>
                  <a:lnTo>
                    <a:pt x="462787" y="90469"/>
                  </a:lnTo>
                  <a:lnTo>
                    <a:pt x="432951" y="61177"/>
                  </a:lnTo>
                  <a:lnTo>
                    <a:pt x="413171" y="47088"/>
                  </a:lnTo>
                  <a:close/>
                </a:path>
                <a:path w="528954" h="878204">
                  <a:moveTo>
                    <a:pt x="184480" y="228906"/>
                  </a:moveTo>
                  <a:lnTo>
                    <a:pt x="142120" y="244376"/>
                  </a:lnTo>
                  <a:lnTo>
                    <a:pt x="125603" y="280430"/>
                  </a:lnTo>
                  <a:lnTo>
                    <a:pt x="125063" y="322441"/>
                  </a:lnTo>
                  <a:lnTo>
                    <a:pt x="124815" y="368375"/>
                  </a:lnTo>
                  <a:lnTo>
                    <a:pt x="125076" y="400395"/>
                  </a:lnTo>
                  <a:lnTo>
                    <a:pt x="126517" y="440310"/>
                  </a:lnTo>
                  <a:lnTo>
                    <a:pt x="135822" y="481060"/>
                  </a:lnTo>
                  <a:lnTo>
                    <a:pt x="157343" y="516190"/>
                  </a:lnTo>
                  <a:lnTo>
                    <a:pt x="188369" y="543539"/>
                  </a:lnTo>
                  <a:lnTo>
                    <a:pt x="226190" y="560948"/>
                  </a:lnTo>
                  <a:lnTo>
                    <a:pt x="268097" y="566256"/>
                  </a:lnTo>
                  <a:lnTo>
                    <a:pt x="310110" y="558303"/>
                  </a:lnTo>
                  <a:lnTo>
                    <a:pt x="346499" y="538835"/>
                  </a:lnTo>
                  <a:lnTo>
                    <a:pt x="375187" y="509888"/>
                  </a:lnTo>
                  <a:lnTo>
                    <a:pt x="377303" y="505816"/>
                  </a:lnTo>
                  <a:lnTo>
                    <a:pt x="264337" y="505816"/>
                  </a:lnTo>
                  <a:lnTo>
                    <a:pt x="233874" y="500059"/>
                  </a:lnTo>
                  <a:lnTo>
                    <a:pt x="208908" y="483539"/>
                  </a:lnTo>
                  <a:lnTo>
                    <a:pt x="191782" y="458330"/>
                  </a:lnTo>
                  <a:lnTo>
                    <a:pt x="184835" y="426505"/>
                  </a:lnTo>
                  <a:lnTo>
                    <a:pt x="184335" y="400395"/>
                  </a:lnTo>
                  <a:lnTo>
                    <a:pt x="184451" y="315964"/>
                  </a:lnTo>
                  <a:lnTo>
                    <a:pt x="184480" y="228906"/>
                  </a:lnTo>
                  <a:close/>
                </a:path>
                <a:path w="528954" h="878204">
                  <a:moveTo>
                    <a:pt x="363419" y="168809"/>
                  </a:moveTo>
                  <a:lnTo>
                    <a:pt x="198987" y="168809"/>
                  </a:lnTo>
                  <a:lnTo>
                    <a:pt x="251701" y="175147"/>
                  </a:lnTo>
                  <a:lnTo>
                    <a:pt x="293498" y="190965"/>
                  </a:lnTo>
                  <a:lnTo>
                    <a:pt x="337969" y="248206"/>
                  </a:lnTo>
                  <a:lnTo>
                    <a:pt x="343090" y="292799"/>
                  </a:lnTo>
                  <a:lnTo>
                    <a:pt x="343288" y="392340"/>
                  </a:lnTo>
                  <a:lnTo>
                    <a:pt x="342785" y="425502"/>
                  </a:lnTo>
                  <a:lnTo>
                    <a:pt x="336159" y="457450"/>
                  </a:lnTo>
                  <a:lnTo>
                    <a:pt x="319425" y="482785"/>
                  </a:lnTo>
                  <a:lnTo>
                    <a:pt x="294760" y="499557"/>
                  </a:lnTo>
                  <a:lnTo>
                    <a:pt x="264337" y="505816"/>
                  </a:lnTo>
                  <a:lnTo>
                    <a:pt x="377303" y="505816"/>
                  </a:lnTo>
                  <a:lnTo>
                    <a:pt x="394102" y="473497"/>
                  </a:lnTo>
                  <a:lnTo>
                    <a:pt x="401167" y="431699"/>
                  </a:lnTo>
                  <a:lnTo>
                    <a:pt x="401281" y="411006"/>
                  </a:lnTo>
                  <a:lnTo>
                    <a:pt x="401370" y="261532"/>
                  </a:lnTo>
                  <a:lnTo>
                    <a:pt x="398747" y="232558"/>
                  </a:lnTo>
                  <a:lnTo>
                    <a:pt x="390534" y="205996"/>
                  </a:lnTo>
                  <a:lnTo>
                    <a:pt x="376735" y="182467"/>
                  </a:lnTo>
                  <a:lnTo>
                    <a:pt x="363419" y="168809"/>
                  </a:lnTo>
                  <a:close/>
                </a:path>
                <a:path w="528954" h="878204">
                  <a:moveTo>
                    <a:pt x="280669" y="0"/>
                  </a:moveTo>
                  <a:lnTo>
                    <a:pt x="238129" y="916"/>
                  </a:lnTo>
                  <a:lnTo>
                    <a:pt x="195308" y="9201"/>
                  </a:lnTo>
                  <a:lnTo>
                    <a:pt x="152958" y="25299"/>
                  </a:lnTo>
                  <a:lnTo>
                    <a:pt x="129446" y="42267"/>
                  </a:lnTo>
                  <a:lnTo>
                    <a:pt x="120586" y="49315"/>
                  </a:lnTo>
                  <a:lnTo>
                    <a:pt x="160478" y="48440"/>
                  </a:lnTo>
                  <a:lnTo>
                    <a:pt x="198694" y="47088"/>
                  </a:lnTo>
                  <a:lnTo>
                    <a:pt x="413171" y="47088"/>
                  </a:lnTo>
                  <a:lnTo>
                    <a:pt x="399068" y="37042"/>
                  </a:lnTo>
                  <a:lnTo>
                    <a:pt x="361892" y="18505"/>
                  </a:lnTo>
                  <a:lnTo>
                    <a:pt x="322174" y="6010"/>
                  </a:lnTo>
                  <a:lnTo>
                    <a:pt x="280669" y="0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7" name="object 3">
              <a:extLst>
                <a:ext uri="{FF2B5EF4-FFF2-40B4-BE49-F238E27FC236}">
                  <a16:creationId xmlns:a16="http://schemas.microsoft.com/office/drawing/2014/main" id="{E0033AF3-F809-45A8-AE50-F4093C64F105}"/>
                </a:ext>
              </a:extLst>
            </p:cNvPr>
            <p:cNvSpPr/>
            <p:nvPr userDrawn="1"/>
          </p:nvSpPr>
          <p:spPr>
            <a:xfrm>
              <a:off x="4510999" y="2490091"/>
              <a:ext cx="575945" cy="690880"/>
            </a:xfrm>
            <a:custGeom>
              <a:avLst/>
              <a:gdLst/>
              <a:ahLst/>
              <a:cxnLst/>
              <a:rect l="l" t="t" r="r" b="b"/>
              <a:pathLst>
                <a:path w="575945" h="690880">
                  <a:moveTo>
                    <a:pt x="196673" y="253194"/>
                  </a:moveTo>
                  <a:lnTo>
                    <a:pt x="152510" y="257265"/>
                  </a:lnTo>
                  <a:lnTo>
                    <a:pt x="112791" y="269470"/>
                  </a:lnTo>
                  <a:lnTo>
                    <a:pt x="78090" y="288826"/>
                  </a:lnTo>
                  <a:lnTo>
                    <a:pt x="48983" y="314349"/>
                  </a:lnTo>
                  <a:lnTo>
                    <a:pt x="26045" y="345056"/>
                  </a:lnTo>
                  <a:lnTo>
                    <a:pt x="9852" y="379964"/>
                  </a:lnTo>
                  <a:lnTo>
                    <a:pt x="978" y="418090"/>
                  </a:lnTo>
                  <a:lnTo>
                    <a:pt x="0" y="458451"/>
                  </a:lnTo>
                  <a:lnTo>
                    <a:pt x="7491" y="500062"/>
                  </a:lnTo>
                  <a:lnTo>
                    <a:pt x="24029" y="541941"/>
                  </a:lnTo>
                  <a:lnTo>
                    <a:pt x="49907" y="583494"/>
                  </a:lnTo>
                  <a:lnTo>
                    <a:pt x="81393" y="618670"/>
                  </a:lnTo>
                  <a:lnTo>
                    <a:pt x="117522" y="647222"/>
                  </a:lnTo>
                  <a:lnTo>
                    <a:pt x="157329" y="668897"/>
                  </a:lnTo>
                  <a:lnTo>
                    <a:pt x="199851" y="683448"/>
                  </a:lnTo>
                  <a:lnTo>
                    <a:pt x="244123" y="690623"/>
                  </a:lnTo>
                  <a:lnTo>
                    <a:pt x="289182" y="690172"/>
                  </a:lnTo>
                  <a:lnTo>
                    <a:pt x="334062" y="681846"/>
                  </a:lnTo>
                  <a:lnTo>
                    <a:pt x="377800" y="665395"/>
                  </a:lnTo>
                  <a:lnTo>
                    <a:pt x="419431" y="640569"/>
                  </a:lnTo>
                  <a:lnTo>
                    <a:pt x="433337" y="632429"/>
                  </a:lnTo>
                  <a:lnTo>
                    <a:pt x="436483" y="631642"/>
                  </a:lnTo>
                  <a:lnTo>
                    <a:pt x="250324" y="631642"/>
                  </a:lnTo>
                  <a:lnTo>
                    <a:pt x="202484" y="621885"/>
                  </a:lnTo>
                  <a:lnTo>
                    <a:pt x="155385" y="599739"/>
                  </a:lnTo>
                  <a:lnTo>
                    <a:pt x="118049" y="570780"/>
                  </a:lnTo>
                  <a:lnTo>
                    <a:pt x="88729" y="535745"/>
                  </a:lnTo>
                  <a:lnTo>
                    <a:pt x="68697" y="497094"/>
                  </a:lnTo>
                  <a:lnTo>
                    <a:pt x="59228" y="457288"/>
                  </a:lnTo>
                  <a:lnTo>
                    <a:pt x="61596" y="418789"/>
                  </a:lnTo>
                  <a:lnTo>
                    <a:pt x="77394" y="380339"/>
                  </a:lnTo>
                  <a:lnTo>
                    <a:pt x="103395" y="349219"/>
                  </a:lnTo>
                  <a:lnTo>
                    <a:pt x="137093" y="326352"/>
                  </a:lnTo>
                  <a:lnTo>
                    <a:pt x="175986" y="312662"/>
                  </a:lnTo>
                  <a:lnTo>
                    <a:pt x="217567" y="309074"/>
                  </a:lnTo>
                  <a:lnTo>
                    <a:pt x="363150" y="309074"/>
                  </a:lnTo>
                  <a:lnTo>
                    <a:pt x="342083" y="287638"/>
                  </a:lnTo>
                  <a:lnTo>
                    <a:pt x="302184" y="267519"/>
                  </a:lnTo>
                  <a:lnTo>
                    <a:pt x="276483" y="260990"/>
                  </a:lnTo>
                  <a:lnTo>
                    <a:pt x="250067" y="256599"/>
                  </a:lnTo>
                  <a:lnTo>
                    <a:pt x="223332" y="254087"/>
                  </a:lnTo>
                  <a:lnTo>
                    <a:pt x="196673" y="253194"/>
                  </a:lnTo>
                  <a:close/>
                </a:path>
                <a:path w="575945" h="690880">
                  <a:moveTo>
                    <a:pt x="575341" y="629149"/>
                  </a:moveTo>
                  <a:lnTo>
                    <a:pt x="446452" y="629149"/>
                  </a:lnTo>
                  <a:lnTo>
                    <a:pt x="460073" y="630493"/>
                  </a:lnTo>
                  <a:lnTo>
                    <a:pt x="475501" y="636226"/>
                  </a:lnTo>
                  <a:lnTo>
                    <a:pt x="498360" y="645169"/>
                  </a:lnTo>
                  <a:lnTo>
                    <a:pt x="522647" y="652155"/>
                  </a:lnTo>
                  <a:lnTo>
                    <a:pt x="548310" y="658479"/>
                  </a:lnTo>
                  <a:lnTo>
                    <a:pt x="575298" y="665436"/>
                  </a:lnTo>
                  <a:lnTo>
                    <a:pt x="575341" y="629149"/>
                  </a:lnTo>
                  <a:close/>
                </a:path>
                <a:path w="575945" h="690880">
                  <a:moveTo>
                    <a:pt x="437389" y="537445"/>
                  </a:moveTo>
                  <a:lnTo>
                    <a:pt x="386723" y="588649"/>
                  </a:lnTo>
                  <a:lnTo>
                    <a:pt x="343601" y="614817"/>
                  </a:lnTo>
                  <a:lnTo>
                    <a:pt x="297749" y="629217"/>
                  </a:lnTo>
                  <a:lnTo>
                    <a:pt x="250324" y="631642"/>
                  </a:lnTo>
                  <a:lnTo>
                    <a:pt x="436483" y="631642"/>
                  </a:lnTo>
                  <a:lnTo>
                    <a:pt x="446452" y="629149"/>
                  </a:lnTo>
                  <a:lnTo>
                    <a:pt x="575341" y="629149"/>
                  </a:lnTo>
                  <a:lnTo>
                    <a:pt x="575389" y="588969"/>
                  </a:lnTo>
                  <a:lnTo>
                    <a:pt x="513944" y="588969"/>
                  </a:lnTo>
                  <a:lnTo>
                    <a:pt x="502353" y="583784"/>
                  </a:lnTo>
                  <a:lnTo>
                    <a:pt x="491606" y="579128"/>
                  </a:lnTo>
                  <a:lnTo>
                    <a:pt x="454919" y="554205"/>
                  </a:lnTo>
                  <a:lnTo>
                    <a:pt x="446310" y="545901"/>
                  </a:lnTo>
                  <a:lnTo>
                    <a:pt x="437389" y="537445"/>
                  </a:lnTo>
                  <a:close/>
                </a:path>
                <a:path w="575945" h="690880">
                  <a:moveTo>
                    <a:pt x="431669" y="58985"/>
                  </a:moveTo>
                  <a:lnTo>
                    <a:pt x="225197" y="58985"/>
                  </a:lnTo>
                  <a:lnTo>
                    <a:pt x="277286" y="60085"/>
                  </a:lnTo>
                  <a:lnTo>
                    <a:pt x="325118" y="70057"/>
                  </a:lnTo>
                  <a:lnTo>
                    <a:pt x="367711" y="88381"/>
                  </a:lnTo>
                  <a:lnTo>
                    <a:pt x="404080" y="114534"/>
                  </a:lnTo>
                  <a:lnTo>
                    <a:pt x="433242" y="147995"/>
                  </a:lnTo>
                  <a:lnTo>
                    <a:pt x="454215" y="188242"/>
                  </a:lnTo>
                  <a:lnTo>
                    <a:pt x="466014" y="234753"/>
                  </a:lnTo>
                  <a:lnTo>
                    <a:pt x="469933" y="282702"/>
                  </a:lnTo>
                  <a:lnTo>
                    <a:pt x="470090" y="337358"/>
                  </a:lnTo>
                  <a:lnTo>
                    <a:pt x="469556" y="371002"/>
                  </a:lnTo>
                  <a:lnTo>
                    <a:pt x="469506" y="385007"/>
                  </a:lnTo>
                  <a:lnTo>
                    <a:pt x="470256" y="428352"/>
                  </a:lnTo>
                  <a:lnTo>
                    <a:pt x="483027" y="480089"/>
                  </a:lnTo>
                  <a:lnTo>
                    <a:pt x="509490" y="514235"/>
                  </a:lnTo>
                  <a:lnTo>
                    <a:pt x="515909" y="537233"/>
                  </a:lnTo>
                  <a:lnTo>
                    <a:pt x="516018" y="562025"/>
                  </a:lnTo>
                  <a:lnTo>
                    <a:pt x="513944" y="588969"/>
                  </a:lnTo>
                  <a:lnTo>
                    <a:pt x="575389" y="588969"/>
                  </a:lnTo>
                  <a:lnTo>
                    <a:pt x="575272" y="545901"/>
                  </a:lnTo>
                  <a:lnTo>
                    <a:pt x="574587" y="491954"/>
                  </a:lnTo>
                  <a:lnTo>
                    <a:pt x="559207" y="472790"/>
                  </a:lnTo>
                  <a:lnTo>
                    <a:pt x="544338" y="461799"/>
                  </a:lnTo>
                  <a:lnTo>
                    <a:pt x="534604" y="448387"/>
                  </a:lnTo>
                  <a:lnTo>
                    <a:pt x="529389" y="432460"/>
                  </a:lnTo>
                  <a:lnTo>
                    <a:pt x="528123" y="414547"/>
                  </a:lnTo>
                  <a:lnTo>
                    <a:pt x="528265" y="404013"/>
                  </a:lnTo>
                  <a:lnTo>
                    <a:pt x="528720" y="379680"/>
                  </a:lnTo>
                  <a:lnTo>
                    <a:pt x="528836" y="371002"/>
                  </a:lnTo>
                  <a:lnTo>
                    <a:pt x="529064" y="345056"/>
                  </a:lnTo>
                  <a:lnTo>
                    <a:pt x="528942" y="299070"/>
                  </a:lnTo>
                  <a:lnTo>
                    <a:pt x="528079" y="260801"/>
                  </a:lnTo>
                  <a:lnTo>
                    <a:pt x="522960" y="209579"/>
                  </a:lnTo>
                  <a:lnTo>
                    <a:pt x="510012" y="161368"/>
                  </a:lnTo>
                  <a:lnTo>
                    <a:pt x="487708" y="116931"/>
                  </a:lnTo>
                  <a:lnTo>
                    <a:pt x="454521" y="77032"/>
                  </a:lnTo>
                  <a:lnTo>
                    <a:pt x="431669" y="58985"/>
                  </a:lnTo>
                  <a:close/>
                </a:path>
                <a:path w="575945" h="690880">
                  <a:moveTo>
                    <a:pt x="183223" y="371596"/>
                  </a:moveTo>
                  <a:lnTo>
                    <a:pt x="157127" y="379680"/>
                  </a:lnTo>
                  <a:lnTo>
                    <a:pt x="140245" y="394150"/>
                  </a:lnTo>
                  <a:lnTo>
                    <a:pt x="130704" y="413617"/>
                  </a:lnTo>
                  <a:lnTo>
                    <a:pt x="126632" y="436696"/>
                  </a:lnTo>
                  <a:lnTo>
                    <a:pt x="131050" y="475408"/>
                  </a:lnTo>
                  <a:lnTo>
                    <a:pt x="149040" y="509962"/>
                  </a:lnTo>
                  <a:lnTo>
                    <a:pt x="178077" y="538003"/>
                  </a:lnTo>
                  <a:lnTo>
                    <a:pt x="215641" y="557173"/>
                  </a:lnTo>
                  <a:lnTo>
                    <a:pt x="259208" y="565119"/>
                  </a:lnTo>
                  <a:lnTo>
                    <a:pt x="307484" y="557767"/>
                  </a:lnTo>
                  <a:lnTo>
                    <a:pt x="349957" y="534499"/>
                  </a:lnTo>
                  <a:lnTo>
                    <a:pt x="376471" y="505212"/>
                  </a:lnTo>
                  <a:lnTo>
                    <a:pt x="260619" y="505212"/>
                  </a:lnTo>
                  <a:lnTo>
                    <a:pt x="238405" y="499688"/>
                  </a:lnTo>
                  <a:lnTo>
                    <a:pt x="198173" y="468191"/>
                  </a:lnTo>
                  <a:lnTo>
                    <a:pt x="185344" y="414547"/>
                  </a:lnTo>
                  <a:lnTo>
                    <a:pt x="185054" y="404013"/>
                  </a:lnTo>
                  <a:lnTo>
                    <a:pt x="184517" y="393400"/>
                  </a:lnTo>
                  <a:lnTo>
                    <a:pt x="183223" y="371596"/>
                  </a:lnTo>
                  <a:close/>
                </a:path>
                <a:path w="575945" h="690880">
                  <a:moveTo>
                    <a:pt x="363150" y="309074"/>
                  </a:moveTo>
                  <a:lnTo>
                    <a:pt x="217567" y="309074"/>
                  </a:lnTo>
                  <a:lnTo>
                    <a:pt x="259334" y="316510"/>
                  </a:lnTo>
                  <a:lnTo>
                    <a:pt x="298781" y="335896"/>
                  </a:lnTo>
                  <a:lnTo>
                    <a:pt x="330486" y="371002"/>
                  </a:lnTo>
                  <a:lnTo>
                    <a:pt x="343974" y="410839"/>
                  </a:lnTo>
                  <a:lnTo>
                    <a:pt x="343831" y="436187"/>
                  </a:lnTo>
                  <a:lnTo>
                    <a:pt x="318593" y="482061"/>
                  </a:lnTo>
                  <a:lnTo>
                    <a:pt x="281390" y="503576"/>
                  </a:lnTo>
                  <a:lnTo>
                    <a:pt x="260619" y="505212"/>
                  </a:lnTo>
                  <a:lnTo>
                    <a:pt x="376471" y="505212"/>
                  </a:lnTo>
                  <a:lnTo>
                    <a:pt x="382421" y="498639"/>
                  </a:lnTo>
                  <a:lnTo>
                    <a:pt x="400673" y="453511"/>
                  </a:lnTo>
                  <a:lnTo>
                    <a:pt x="403696" y="405119"/>
                  </a:lnTo>
                  <a:lnTo>
                    <a:pt x="394099" y="359381"/>
                  </a:lnTo>
                  <a:lnTo>
                    <a:pt x="373141" y="319240"/>
                  </a:lnTo>
                  <a:lnTo>
                    <a:pt x="363150" y="309074"/>
                  </a:lnTo>
                  <a:close/>
                </a:path>
                <a:path w="575945" h="690880">
                  <a:moveTo>
                    <a:pt x="372896" y="187754"/>
                  </a:moveTo>
                  <a:lnTo>
                    <a:pt x="215324" y="187754"/>
                  </a:lnTo>
                  <a:lnTo>
                    <a:pt x="254991" y="188144"/>
                  </a:lnTo>
                  <a:lnTo>
                    <a:pt x="294410" y="193703"/>
                  </a:lnTo>
                  <a:lnTo>
                    <a:pt x="331886" y="206545"/>
                  </a:lnTo>
                  <a:lnTo>
                    <a:pt x="367319" y="226605"/>
                  </a:lnTo>
                  <a:lnTo>
                    <a:pt x="400609" y="253816"/>
                  </a:lnTo>
                  <a:lnTo>
                    <a:pt x="388535" y="214088"/>
                  </a:lnTo>
                  <a:lnTo>
                    <a:pt x="372896" y="187754"/>
                  </a:lnTo>
                  <a:close/>
                </a:path>
                <a:path w="575945" h="690880">
                  <a:moveTo>
                    <a:pt x="237550" y="0"/>
                  </a:moveTo>
                  <a:lnTo>
                    <a:pt x="191329" y="3862"/>
                  </a:lnTo>
                  <a:lnTo>
                    <a:pt x="146841" y="13092"/>
                  </a:lnTo>
                  <a:lnTo>
                    <a:pt x="105233" y="27235"/>
                  </a:lnTo>
                  <a:lnTo>
                    <a:pt x="93599" y="77032"/>
                  </a:lnTo>
                  <a:lnTo>
                    <a:pt x="93485" y="194710"/>
                  </a:lnTo>
                  <a:lnTo>
                    <a:pt x="175310" y="189508"/>
                  </a:lnTo>
                  <a:lnTo>
                    <a:pt x="215324" y="187754"/>
                  </a:lnTo>
                  <a:lnTo>
                    <a:pt x="372896" y="187754"/>
                  </a:lnTo>
                  <a:lnTo>
                    <a:pt x="369676" y="182333"/>
                  </a:lnTo>
                  <a:lnTo>
                    <a:pt x="343516" y="158237"/>
                  </a:lnTo>
                  <a:lnTo>
                    <a:pt x="309535" y="141486"/>
                  </a:lnTo>
                  <a:lnTo>
                    <a:pt x="268895" y="132150"/>
                  </a:lnTo>
                  <a:lnTo>
                    <a:pt x="155487" y="132150"/>
                  </a:lnTo>
                  <a:lnTo>
                    <a:pt x="152748" y="94747"/>
                  </a:lnTo>
                  <a:lnTo>
                    <a:pt x="157620" y="74500"/>
                  </a:lnTo>
                  <a:lnTo>
                    <a:pt x="174675" y="65219"/>
                  </a:lnTo>
                  <a:lnTo>
                    <a:pt x="208484" y="60713"/>
                  </a:lnTo>
                  <a:lnTo>
                    <a:pt x="214034" y="60192"/>
                  </a:lnTo>
                  <a:lnTo>
                    <a:pt x="219622" y="59341"/>
                  </a:lnTo>
                  <a:lnTo>
                    <a:pt x="225197" y="58985"/>
                  </a:lnTo>
                  <a:lnTo>
                    <a:pt x="431669" y="58985"/>
                  </a:lnTo>
                  <a:lnTo>
                    <a:pt x="416834" y="47270"/>
                  </a:lnTo>
                  <a:lnTo>
                    <a:pt x="375147" y="25139"/>
                  </a:lnTo>
                  <a:lnTo>
                    <a:pt x="330606" y="10185"/>
                  </a:lnTo>
                  <a:lnTo>
                    <a:pt x="284358" y="1956"/>
                  </a:lnTo>
                  <a:lnTo>
                    <a:pt x="237550" y="0"/>
                  </a:lnTo>
                  <a:close/>
                </a:path>
                <a:path w="575945" h="690880">
                  <a:moveTo>
                    <a:pt x="216038" y="128757"/>
                  </a:moveTo>
                  <a:lnTo>
                    <a:pt x="155487" y="132150"/>
                  </a:lnTo>
                  <a:lnTo>
                    <a:pt x="268895" y="132150"/>
                  </a:lnTo>
                  <a:lnTo>
                    <a:pt x="267215" y="131764"/>
                  </a:lnTo>
                  <a:lnTo>
                    <a:pt x="216038" y="128757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2955370B-C1FD-463C-80F7-4F5D217DDADE}"/>
                </a:ext>
              </a:extLst>
            </p:cNvPr>
            <p:cNvSpPr/>
            <p:nvPr userDrawn="1"/>
          </p:nvSpPr>
          <p:spPr>
            <a:xfrm>
              <a:off x="7106487" y="2489306"/>
              <a:ext cx="529590" cy="692150"/>
            </a:xfrm>
            <a:custGeom>
              <a:avLst/>
              <a:gdLst/>
              <a:ahLst/>
              <a:cxnLst/>
              <a:rect l="l" t="t" r="r" b="b"/>
              <a:pathLst>
                <a:path w="529590" h="692150">
                  <a:moveTo>
                    <a:pt x="251474" y="0"/>
                  </a:moveTo>
                  <a:lnTo>
                    <a:pt x="202950" y="6619"/>
                  </a:lnTo>
                  <a:lnTo>
                    <a:pt x="157541" y="21226"/>
                  </a:lnTo>
                  <a:lnTo>
                    <a:pt x="116269" y="43345"/>
                  </a:lnTo>
                  <a:lnTo>
                    <a:pt x="80153" y="72500"/>
                  </a:lnTo>
                  <a:lnTo>
                    <a:pt x="50214" y="108216"/>
                  </a:lnTo>
                  <a:lnTo>
                    <a:pt x="27473" y="150015"/>
                  </a:lnTo>
                  <a:lnTo>
                    <a:pt x="12951" y="197423"/>
                  </a:lnTo>
                  <a:lnTo>
                    <a:pt x="5478" y="244514"/>
                  </a:lnTo>
                  <a:lnTo>
                    <a:pt x="1379" y="292443"/>
                  </a:lnTo>
                  <a:lnTo>
                    <a:pt x="0" y="340830"/>
                  </a:lnTo>
                  <a:lnTo>
                    <a:pt x="588" y="382730"/>
                  </a:lnTo>
                  <a:lnTo>
                    <a:pt x="2766" y="437441"/>
                  </a:lnTo>
                  <a:lnTo>
                    <a:pt x="8954" y="483959"/>
                  </a:lnTo>
                  <a:lnTo>
                    <a:pt x="21895" y="526870"/>
                  </a:lnTo>
                  <a:lnTo>
                    <a:pt x="40904" y="565765"/>
                  </a:lnTo>
                  <a:lnTo>
                    <a:pt x="65295" y="600237"/>
                  </a:lnTo>
                  <a:lnTo>
                    <a:pt x="94384" y="629879"/>
                  </a:lnTo>
                  <a:lnTo>
                    <a:pt x="127486" y="654284"/>
                  </a:lnTo>
                  <a:lnTo>
                    <a:pt x="163917" y="673044"/>
                  </a:lnTo>
                  <a:lnTo>
                    <a:pt x="202991" y="685752"/>
                  </a:lnTo>
                  <a:lnTo>
                    <a:pt x="244024" y="692001"/>
                  </a:lnTo>
                  <a:lnTo>
                    <a:pt x="286332" y="691384"/>
                  </a:lnTo>
                  <a:lnTo>
                    <a:pt x="329229" y="683492"/>
                  </a:lnTo>
                  <a:lnTo>
                    <a:pt x="372031" y="667920"/>
                  </a:lnTo>
                  <a:lnTo>
                    <a:pt x="396880" y="651984"/>
                  </a:lnTo>
                  <a:lnTo>
                    <a:pt x="402948" y="647715"/>
                  </a:lnTo>
                  <a:lnTo>
                    <a:pt x="297025" y="647715"/>
                  </a:lnTo>
                  <a:lnTo>
                    <a:pt x="246733" y="641688"/>
                  </a:lnTo>
                  <a:lnTo>
                    <a:pt x="199808" y="626670"/>
                  </a:lnTo>
                  <a:lnTo>
                    <a:pt x="157559" y="603643"/>
                  </a:lnTo>
                  <a:lnTo>
                    <a:pt x="121295" y="573589"/>
                  </a:lnTo>
                  <a:lnTo>
                    <a:pt x="92325" y="537491"/>
                  </a:lnTo>
                  <a:lnTo>
                    <a:pt x="71958" y="496331"/>
                  </a:lnTo>
                  <a:lnTo>
                    <a:pt x="61503" y="451093"/>
                  </a:lnTo>
                  <a:lnTo>
                    <a:pt x="58442" y="405478"/>
                  </a:lnTo>
                  <a:lnTo>
                    <a:pt x="58081" y="359556"/>
                  </a:lnTo>
                  <a:lnTo>
                    <a:pt x="58967" y="313499"/>
                  </a:lnTo>
                  <a:lnTo>
                    <a:pt x="59649" y="267477"/>
                  </a:lnTo>
                  <a:lnTo>
                    <a:pt x="65531" y="219421"/>
                  </a:lnTo>
                  <a:lnTo>
                    <a:pt x="81975" y="174567"/>
                  </a:lnTo>
                  <a:lnTo>
                    <a:pt x="107525" y="134704"/>
                  </a:lnTo>
                  <a:lnTo>
                    <a:pt x="140722" y="101624"/>
                  </a:lnTo>
                  <a:lnTo>
                    <a:pt x="180109" y="77115"/>
                  </a:lnTo>
                  <a:lnTo>
                    <a:pt x="224228" y="62968"/>
                  </a:lnTo>
                  <a:lnTo>
                    <a:pt x="274065" y="59865"/>
                  </a:lnTo>
                  <a:lnTo>
                    <a:pt x="432231" y="59865"/>
                  </a:lnTo>
                  <a:lnTo>
                    <a:pt x="427314" y="55187"/>
                  </a:lnTo>
                  <a:lnTo>
                    <a:pt x="389298" y="29907"/>
                  </a:lnTo>
                  <a:lnTo>
                    <a:pt x="347279" y="11823"/>
                  </a:lnTo>
                  <a:lnTo>
                    <a:pt x="302092" y="1843"/>
                  </a:lnTo>
                  <a:lnTo>
                    <a:pt x="251474" y="0"/>
                  </a:lnTo>
                  <a:close/>
                </a:path>
                <a:path w="529590" h="692150">
                  <a:moveTo>
                    <a:pt x="399437" y="640399"/>
                  </a:moveTo>
                  <a:lnTo>
                    <a:pt x="348207" y="645333"/>
                  </a:lnTo>
                  <a:lnTo>
                    <a:pt x="322601" y="647272"/>
                  </a:lnTo>
                  <a:lnTo>
                    <a:pt x="297025" y="647715"/>
                  </a:lnTo>
                  <a:lnTo>
                    <a:pt x="402948" y="647715"/>
                  </a:lnTo>
                  <a:lnTo>
                    <a:pt x="404987" y="646279"/>
                  </a:lnTo>
                  <a:lnTo>
                    <a:pt x="403120" y="644324"/>
                  </a:lnTo>
                  <a:lnTo>
                    <a:pt x="401292" y="642355"/>
                  </a:lnTo>
                  <a:lnTo>
                    <a:pt x="399437" y="640399"/>
                  </a:lnTo>
                  <a:close/>
                </a:path>
                <a:path w="529590" h="692150">
                  <a:moveTo>
                    <a:pt x="265148" y="125656"/>
                  </a:moveTo>
                  <a:lnTo>
                    <a:pt x="221776" y="132283"/>
                  </a:lnTo>
                  <a:lnTo>
                    <a:pt x="184062" y="151331"/>
                  </a:lnTo>
                  <a:lnTo>
                    <a:pt x="154199" y="180723"/>
                  </a:lnTo>
                  <a:lnTo>
                    <a:pt x="134382" y="218381"/>
                  </a:lnTo>
                  <a:lnTo>
                    <a:pt x="126807" y="262231"/>
                  </a:lnTo>
                  <a:lnTo>
                    <a:pt x="125883" y="304809"/>
                  </a:lnTo>
                  <a:lnTo>
                    <a:pt x="125259" y="340830"/>
                  </a:lnTo>
                  <a:lnTo>
                    <a:pt x="125269" y="359556"/>
                  </a:lnTo>
                  <a:lnTo>
                    <a:pt x="128125" y="431370"/>
                  </a:lnTo>
                  <a:lnTo>
                    <a:pt x="139505" y="477169"/>
                  </a:lnTo>
                  <a:lnTo>
                    <a:pt x="162405" y="517438"/>
                  </a:lnTo>
                  <a:lnTo>
                    <a:pt x="200815" y="552473"/>
                  </a:lnTo>
                  <a:lnTo>
                    <a:pt x="245336" y="571856"/>
                  </a:lnTo>
                  <a:lnTo>
                    <a:pt x="294114" y="579758"/>
                  </a:lnTo>
                  <a:lnTo>
                    <a:pt x="345297" y="580354"/>
                  </a:lnTo>
                  <a:lnTo>
                    <a:pt x="389962" y="574206"/>
                  </a:lnTo>
                  <a:lnTo>
                    <a:pt x="430190" y="559202"/>
                  </a:lnTo>
                  <a:lnTo>
                    <a:pt x="464850" y="536008"/>
                  </a:lnTo>
                  <a:lnTo>
                    <a:pt x="477334" y="522296"/>
                  </a:lnTo>
                  <a:lnTo>
                    <a:pt x="329495" y="522296"/>
                  </a:lnTo>
                  <a:lnTo>
                    <a:pt x="284960" y="518810"/>
                  </a:lnTo>
                  <a:lnTo>
                    <a:pt x="244822" y="505737"/>
                  </a:lnTo>
                  <a:lnTo>
                    <a:pt x="204269" y="472339"/>
                  </a:lnTo>
                  <a:lnTo>
                    <a:pt x="187119" y="431370"/>
                  </a:lnTo>
                  <a:lnTo>
                    <a:pt x="185234" y="388075"/>
                  </a:lnTo>
                  <a:lnTo>
                    <a:pt x="184607" y="347418"/>
                  </a:lnTo>
                  <a:lnTo>
                    <a:pt x="184703" y="331443"/>
                  </a:lnTo>
                  <a:lnTo>
                    <a:pt x="186497" y="257952"/>
                  </a:lnTo>
                  <a:lnTo>
                    <a:pt x="198631" y="220783"/>
                  </a:lnTo>
                  <a:lnTo>
                    <a:pt x="262828" y="186003"/>
                  </a:lnTo>
                  <a:lnTo>
                    <a:pt x="377707" y="186003"/>
                  </a:lnTo>
                  <a:lnTo>
                    <a:pt x="375593" y="181920"/>
                  </a:lnTo>
                  <a:lnTo>
                    <a:pt x="345988" y="152264"/>
                  </a:lnTo>
                  <a:lnTo>
                    <a:pt x="308457" y="132805"/>
                  </a:lnTo>
                  <a:lnTo>
                    <a:pt x="265148" y="125656"/>
                  </a:lnTo>
                  <a:close/>
                </a:path>
                <a:path w="529590" h="692150">
                  <a:moveTo>
                    <a:pt x="432231" y="59865"/>
                  </a:moveTo>
                  <a:lnTo>
                    <a:pt x="274065" y="59865"/>
                  </a:lnTo>
                  <a:lnTo>
                    <a:pt x="321839" y="68245"/>
                  </a:lnTo>
                  <a:lnTo>
                    <a:pt x="365763" y="87175"/>
                  </a:lnTo>
                  <a:lnTo>
                    <a:pt x="404054" y="115718"/>
                  </a:lnTo>
                  <a:lnTo>
                    <a:pt x="434924" y="152940"/>
                  </a:lnTo>
                  <a:lnTo>
                    <a:pt x="456587" y="197906"/>
                  </a:lnTo>
                  <a:lnTo>
                    <a:pt x="468888" y="252848"/>
                  </a:lnTo>
                  <a:lnTo>
                    <a:pt x="471721" y="308485"/>
                  </a:lnTo>
                  <a:lnTo>
                    <a:pt x="469337" y="364427"/>
                  </a:lnTo>
                  <a:lnTo>
                    <a:pt x="465985" y="420283"/>
                  </a:lnTo>
                  <a:lnTo>
                    <a:pt x="449885" y="456536"/>
                  </a:lnTo>
                  <a:lnTo>
                    <a:pt x="412839" y="497639"/>
                  </a:lnTo>
                  <a:lnTo>
                    <a:pt x="373699" y="515478"/>
                  </a:lnTo>
                  <a:lnTo>
                    <a:pt x="329495" y="522296"/>
                  </a:lnTo>
                  <a:lnTo>
                    <a:pt x="477334" y="522296"/>
                  </a:lnTo>
                  <a:lnTo>
                    <a:pt x="512954" y="467712"/>
                  </a:lnTo>
                  <a:lnTo>
                    <a:pt x="524139" y="423941"/>
                  </a:lnTo>
                  <a:lnTo>
                    <a:pt x="528055" y="382730"/>
                  </a:lnTo>
                  <a:lnTo>
                    <a:pt x="529246" y="344689"/>
                  </a:lnTo>
                  <a:lnTo>
                    <a:pt x="529145" y="313499"/>
                  </a:lnTo>
                  <a:lnTo>
                    <a:pt x="528088" y="257723"/>
                  </a:lnTo>
                  <a:lnTo>
                    <a:pt x="522628" y="210093"/>
                  </a:lnTo>
                  <a:lnTo>
                    <a:pt x="508984" y="165115"/>
                  </a:lnTo>
                  <a:lnTo>
                    <a:pt x="487993" y="123700"/>
                  </a:lnTo>
                  <a:lnTo>
                    <a:pt x="460491" y="86754"/>
                  </a:lnTo>
                  <a:lnTo>
                    <a:pt x="432231" y="59865"/>
                  </a:lnTo>
                  <a:close/>
                </a:path>
                <a:path w="529590" h="692150">
                  <a:moveTo>
                    <a:pt x="377707" y="186003"/>
                  </a:moveTo>
                  <a:lnTo>
                    <a:pt x="262828" y="186003"/>
                  </a:lnTo>
                  <a:lnTo>
                    <a:pt x="300593" y="195455"/>
                  </a:lnTo>
                  <a:lnTo>
                    <a:pt x="320288" y="209800"/>
                  </a:lnTo>
                  <a:lnTo>
                    <a:pt x="334086" y="227532"/>
                  </a:lnTo>
                  <a:lnTo>
                    <a:pt x="342127" y="248726"/>
                  </a:lnTo>
                  <a:lnTo>
                    <a:pt x="344548" y="273458"/>
                  </a:lnTo>
                  <a:lnTo>
                    <a:pt x="344325" y="301289"/>
                  </a:lnTo>
                  <a:lnTo>
                    <a:pt x="344204" y="399493"/>
                  </a:lnTo>
                  <a:lnTo>
                    <a:pt x="344319" y="463095"/>
                  </a:lnTo>
                  <a:lnTo>
                    <a:pt x="374518" y="454227"/>
                  </a:lnTo>
                  <a:lnTo>
                    <a:pt x="392151" y="442910"/>
                  </a:lnTo>
                  <a:lnTo>
                    <a:pt x="400416" y="425785"/>
                  </a:lnTo>
                  <a:lnTo>
                    <a:pt x="402511" y="399493"/>
                  </a:lnTo>
                  <a:lnTo>
                    <a:pt x="402637" y="359556"/>
                  </a:lnTo>
                  <a:lnTo>
                    <a:pt x="402645" y="292443"/>
                  </a:lnTo>
                  <a:lnTo>
                    <a:pt x="402447" y="263374"/>
                  </a:lnTo>
                  <a:lnTo>
                    <a:pt x="395129" y="219662"/>
                  </a:lnTo>
                  <a:lnTo>
                    <a:pt x="377707" y="186003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0" name="object 5">
              <a:extLst>
                <a:ext uri="{FF2B5EF4-FFF2-40B4-BE49-F238E27FC236}">
                  <a16:creationId xmlns:a16="http://schemas.microsoft.com/office/drawing/2014/main" id="{697B3D4C-8B1B-493E-8D17-8F84AC8FCEB6}"/>
                </a:ext>
              </a:extLst>
            </p:cNvPr>
            <p:cNvSpPr/>
            <p:nvPr userDrawn="1"/>
          </p:nvSpPr>
          <p:spPr>
            <a:xfrm>
              <a:off x="6449873" y="2490417"/>
              <a:ext cx="527050" cy="690880"/>
            </a:xfrm>
            <a:custGeom>
              <a:avLst/>
              <a:gdLst/>
              <a:ahLst/>
              <a:cxnLst/>
              <a:rect l="l" t="t" r="r" b="b"/>
              <a:pathLst>
                <a:path w="527050" h="690880">
                  <a:moveTo>
                    <a:pt x="203535" y="106817"/>
                  </a:moveTo>
                  <a:lnTo>
                    <a:pt x="156096" y="111190"/>
                  </a:lnTo>
                  <a:lnTo>
                    <a:pt x="112577" y="124760"/>
                  </a:lnTo>
                  <a:lnTo>
                    <a:pt x="74500" y="146905"/>
                  </a:lnTo>
                  <a:lnTo>
                    <a:pt x="43385" y="177006"/>
                  </a:lnTo>
                  <a:lnTo>
                    <a:pt x="20753" y="214441"/>
                  </a:lnTo>
                  <a:lnTo>
                    <a:pt x="8124" y="258590"/>
                  </a:lnTo>
                  <a:lnTo>
                    <a:pt x="1990" y="313152"/>
                  </a:lnTo>
                  <a:lnTo>
                    <a:pt x="0" y="368613"/>
                  </a:lnTo>
                  <a:lnTo>
                    <a:pt x="2481" y="423964"/>
                  </a:lnTo>
                  <a:lnTo>
                    <a:pt x="9763" y="478198"/>
                  </a:lnTo>
                  <a:lnTo>
                    <a:pt x="22351" y="524704"/>
                  </a:lnTo>
                  <a:lnTo>
                    <a:pt x="41762" y="566201"/>
                  </a:lnTo>
                  <a:lnTo>
                    <a:pt x="67309" y="602340"/>
                  </a:lnTo>
                  <a:lnTo>
                    <a:pt x="98307" y="632777"/>
                  </a:lnTo>
                  <a:lnTo>
                    <a:pt x="134071" y="657162"/>
                  </a:lnTo>
                  <a:lnTo>
                    <a:pt x="173916" y="675150"/>
                  </a:lnTo>
                  <a:lnTo>
                    <a:pt x="217157" y="686392"/>
                  </a:lnTo>
                  <a:lnTo>
                    <a:pt x="263107" y="690542"/>
                  </a:lnTo>
                  <a:lnTo>
                    <a:pt x="311083" y="687253"/>
                  </a:lnTo>
                  <a:lnTo>
                    <a:pt x="353022" y="676803"/>
                  </a:lnTo>
                  <a:lnTo>
                    <a:pt x="392570" y="658621"/>
                  </a:lnTo>
                  <a:lnTo>
                    <a:pt x="428779" y="633697"/>
                  </a:lnTo>
                  <a:lnTo>
                    <a:pt x="431527" y="631055"/>
                  </a:lnTo>
                  <a:lnTo>
                    <a:pt x="250440" y="631055"/>
                  </a:lnTo>
                  <a:lnTo>
                    <a:pt x="203381" y="619863"/>
                  </a:lnTo>
                  <a:lnTo>
                    <a:pt x="161204" y="600868"/>
                  </a:lnTo>
                  <a:lnTo>
                    <a:pt x="125115" y="574799"/>
                  </a:lnTo>
                  <a:lnTo>
                    <a:pt x="96319" y="542383"/>
                  </a:lnTo>
                  <a:lnTo>
                    <a:pt x="76021" y="504348"/>
                  </a:lnTo>
                  <a:lnTo>
                    <a:pt x="65427" y="461421"/>
                  </a:lnTo>
                  <a:lnTo>
                    <a:pt x="61904" y="415047"/>
                  </a:lnTo>
                  <a:lnTo>
                    <a:pt x="61401" y="368613"/>
                  </a:lnTo>
                  <a:lnTo>
                    <a:pt x="62630" y="321413"/>
                  </a:lnTo>
                  <a:lnTo>
                    <a:pt x="64322" y="274617"/>
                  </a:lnTo>
                  <a:lnTo>
                    <a:pt x="83842" y="228706"/>
                  </a:lnTo>
                  <a:lnTo>
                    <a:pt x="112481" y="198385"/>
                  </a:lnTo>
                  <a:lnTo>
                    <a:pt x="148684" y="178406"/>
                  </a:lnTo>
                  <a:lnTo>
                    <a:pt x="189459" y="168707"/>
                  </a:lnTo>
                  <a:lnTo>
                    <a:pt x="367945" y="168707"/>
                  </a:lnTo>
                  <a:lnTo>
                    <a:pt x="350745" y="154114"/>
                  </a:lnTo>
                  <a:lnTo>
                    <a:pt x="320559" y="135538"/>
                  </a:lnTo>
                  <a:lnTo>
                    <a:pt x="288174" y="121770"/>
                  </a:lnTo>
                  <a:lnTo>
                    <a:pt x="253374" y="112260"/>
                  </a:lnTo>
                  <a:lnTo>
                    <a:pt x="203535" y="106817"/>
                  </a:lnTo>
                  <a:close/>
                </a:path>
                <a:path w="527050" h="690880">
                  <a:moveTo>
                    <a:pt x="516470" y="501434"/>
                  </a:moveTo>
                  <a:lnTo>
                    <a:pt x="425082" y="501434"/>
                  </a:lnTo>
                  <a:lnTo>
                    <a:pt x="450262" y="503839"/>
                  </a:lnTo>
                  <a:lnTo>
                    <a:pt x="448700" y="509821"/>
                  </a:lnTo>
                  <a:lnTo>
                    <a:pt x="419628" y="557411"/>
                  </a:lnTo>
                  <a:lnTo>
                    <a:pt x="382616" y="590636"/>
                  </a:lnTo>
                  <a:lnTo>
                    <a:pt x="339410" y="615517"/>
                  </a:lnTo>
                  <a:lnTo>
                    <a:pt x="294016" y="629756"/>
                  </a:lnTo>
                  <a:lnTo>
                    <a:pt x="250440" y="631055"/>
                  </a:lnTo>
                  <a:lnTo>
                    <a:pt x="431527" y="631055"/>
                  </a:lnTo>
                  <a:lnTo>
                    <a:pt x="460700" y="603020"/>
                  </a:lnTo>
                  <a:lnTo>
                    <a:pt x="487387" y="567580"/>
                  </a:lnTo>
                  <a:lnTo>
                    <a:pt x="507891" y="528369"/>
                  </a:lnTo>
                  <a:lnTo>
                    <a:pt x="516470" y="501434"/>
                  </a:lnTo>
                  <a:close/>
                </a:path>
                <a:path w="527050" h="690880">
                  <a:moveTo>
                    <a:pt x="184946" y="228643"/>
                  </a:moveTo>
                  <a:lnTo>
                    <a:pt x="143556" y="242697"/>
                  </a:lnTo>
                  <a:lnTo>
                    <a:pt x="127111" y="280230"/>
                  </a:lnTo>
                  <a:lnTo>
                    <a:pt x="125914" y="355103"/>
                  </a:lnTo>
                  <a:lnTo>
                    <a:pt x="126175" y="392530"/>
                  </a:lnTo>
                  <a:lnTo>
                    <a:pt x="134597" y="471495"/>
                  </a:lnTo>
                  <a:lnTo>
                    <a:pt x="151752" y="506533"/>
                  </a:lnTo>
                  <a:lnTo>
                    <a:pt x="178770" y="534468"/>
                  </a:lnTo>
                  <a:lnTo>
                    <a:pt x="215553" y="554754"/>
                  </a:lnTo>
                  <a:lnTo>
                    <a:pt x="254478" y="564933"/>
                  </a:lnTo>
                  <a:lnTo>
                    <a:pt x="292057" y="564287"/>
                  </a:lnTo>
                  <a:lnTo>
                    <a:pt x="327051" y="552069"/>
                  </a:lnTo>
                  <a:lnTo>
                    <a:pt x="358225" y="527537"/>
                  </a:lnTo>
                  <a:lnTo>
                    <a:pt x="379598" y="510469"/>
                  </a:lnTo>
                  <a:lnTo>
                    <a:pt x="395042" y="505046"/>
                  </a:lnTo>
                  <a:lnTo>
                    <a:pt x="269637" y="505046"/>
                  </a:lnTo>
                  <a:lnTo>
                    <a:pt x="244802" y="502150"/>
                  </a:lnTo>
                  <a:lnTo>
                    <a:pt x="219646" y="489434"/>
                  </a:lnTo>
                  <a:lnTo>
                    <a:pt x="200861" y="469235"/>
                  </a:lnTo>
                  <a:lnTo>
                    <a:pt x="189089" y="442478"/>
                  </a:lnTo>
                  <a:lnTo>
                    <a:pt x="184972" y="410088"/>
                  </a:lnTo>
                  <a:lnTo>
                    <a:pt x="184946" y="228643"/>
                  </a:lnTo>
                  <a:close/>
                </a:path>
                <a:path w="527050" h="690880">
                  <a:moveTo>
                    <a:pt x="441197" y="442489"/>
                  </a:moveTo>
                  <a:lnTo>
                    <a:pt x="399137" y="442662"/>
                  </a:lnTo>
                  <a:lnTo>
                    <a:pt x="350720" y="443375"/>
                  </a:lnTo>
                  <a:lnTo>
                    <a:pt x="342731" y="451439"/>
                  </a:lnTo>
                  <a:lnTo>
                    <a:pt x="338197" y="457827"/>
                  </a:lnTo>
                  <a:lnTo>
                    <a:pt x="316641" y="482614"/>
                  </a:lnTo>
                  <a:lnTo>
                    <a:pt x="293685" y="498443"/>
                  </a:lnTo>
                  <a:lnTo>
                    <a:pt x="269637" y="505046"/>
                  </a:lnTo>
                  <a:lnTo>
                    <a:pt x="395042" y="505046"/>
                  </a:lnTo>
                  <a:lnTo>
                    <a:pt x="401705" y="502706"/>
                  </a:lnTo>
                  <a:lnTo>
                    <a:pt x="425082" y="501434"/>
                  </a:lnTo>
                  <a:lnTo>
                    <a:pt x="516470" y="501434"/>
                  </a:lnTo>
                  <a:lnTo>
                    <a:pt x="521266" y="486374"/>
                  </a:lnTo>
                  <a:lnTo>
                    <a:pt x="526564" y="442587"/>
                  </a:lnTo>
                  <a:lnTo>
                    <a:pt x="441197" y="442489"/>
                  </a:lnTo>
                  <a:close/>
                </a:path>
                <a:path w="527050" h="690880">
                  <a:moveTo>
                    <a:pt x="367945" y="168707"/>
                  </a:moveTo>
                  <a:lnTo>
                    <a:pt x="189459" y="168707"/>
                  </a:lnTo>
                  <a:lnTo>
                    <a:pt x="231818" y="169224"/>
                  </a:lnTo>
                  <a:lnTo>
                    <a:pt x="272769" y="179894"/>
                  </a:lnTo>
                  <a:lnTo>
                    <a:pt x="309323" y="200653"/>
                  </a:lnTo>
                  <a:lnTo>
                    <a:pt x="338489" y="231437"/>
                  </a:lnTo>
                  <a:lnTo>
                    <a:pt x="342896" y="237901"/>
                  </a:lnTo>
                  <a:lnTo>
                    <a:pt x="351050" y="245890"/>
                  </a:lnTo>
                  <a:lnTo>
                    <a:pt x="357616" y="246029"/>
                  </a:lnTo>
                  <a:lnTo>
                    <a:pt x="441158" y="246782"/>
                  </a:lnTo>
                  <a:lnTo>
                    <a:pt x="524405" y="246677"/>
                  </a:lnTo>
                  <a:lnTo>
                    <a:pt x="522506" y="204050"/>
                  </a:lnTo>
                  <a:lnTo>
                    <a:pt x="519785" y="194823"/>
                  </a:lnTo>
                  <a:lnTo>
                    <a:pt x="456752" y="194823"/>
                  </a:lnTo>
                  <a:lnTo>
                    <a:pt x="433298" y="191668"/>
                  </a:lnTo>
                  <a:lnTo>
                    <a:pt x="411441" y="189535"/>
                  </a:lnTo>
                  <a:lnTo>
                    <a:pt x="392790" y="185852"/>
                  </a:lnTo>
                  <a:lnTo>
                    <a:pt x="378952" y="178046"/>
                  </a:lnTo>
                  <a:lnTo>
                    <a:pt x="367945" y="168707"/>
                  </a:lnTo>
                  <a:close/>
                </a:path>
                <a:path w="527050" h="690880">
                  <a:moveTo>
                    <a:pt x="408850" y="42018"/>
                  </a:moveTo>
                  <a:lnTo>
                    <a:pt x="222970" y="42018"/>
                  </a:lnTo>
                  <a:lnTo>
                    <a:pt x="269686" y="47414"/>
                  </a:lnTo>
                  <a:lnTo>
                    <a:pt x="315972" y="60470"/>
                  </a:lnTo>
                  <a:lnTo>
                    <a:pt x="360100" y="80796"/>
                  </a:lnTo>
                  <a:lnTo>
                    <a:pt x="398335" y="108763"/>
                  </a:lnTo>
                  <a:lnTo>
                    <a:pt x="430583" y="146171"/>
                  </a:lnTo>
                  <a:lnTo>
                    <a:pt x="456752" y="194823"/>
                  </a:lnTo>
                  <a:lnTo>
                    <a:pt x="519785" y="194823"/>
                  </a:lnTo>
                  <a:lnTo>
                    <a:pt x="509927" y="161397"/>
                  </a:lnTo>
                  <a:lnTo>
                    <a:pt x="488099" y="120438"/>
                  </a:lnTo>
                  <a:lnTo>
                    <a:pt x="458456" y="82894"/>
                  </a:lnTo>
                  <a:lnTo>
                    <a:pt x="422429" y="50485"/>
                  </a:lnTo>
                  <a:lnTo>
                    <a:pt x="408850" y="42018"/>
                  </a:lnTo>
                  <a:close/>
                </a:path>
                <a:path w="527050" h="690880">
                  <a:moveTo>
                    <a:pt x="285564" y="0"/>
                  </a:moveTo>
                  <a:lnTo>
                    <a:pt x="233553" y="1628"/>
                  </a:lnTo>
                  <a:lnTo>
                    <a:pt x="186253" y="11970"/>
                  </a:lnTo>
                  <a:lnTo>
                    <a:pt x="148995" y="30155"/>
                  </a:lnTo>
                  <a:lnTo>
                    <a:pt x="127111" y="55313"/>
                  </a:lnTo>
                  <a:lnTo>
                    <a:pt x="175540" y="44559"/>
                  </a:lnTo>
                  <a:lnTo>
                    <a:pt x="222970" y="42018"/>
                  </a:lnTo>
                  <a:lnTo>
                    <a:pt x="408850" y="42018"/>
                  </a:lnTo>
                  <a:lnTo>
                    <a:pt x="381450" y="24932"/>
                  </a:lnTo>
                  <a:lnTo>
                    <a:pt x="336953" y="7955"/>
                  </a:lnTo>
                  <a:lnTo>
                    <a:pt x="285564" y="0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8" name="object 6">
              <a:extLst>
                <a:ext uri="{FF2B5EF4-FFF2-40B4-BE49-F238E27FC236}">
                  <a16:creationId xmlns:a16="http://schemas.microsoft.com/office/drawing/2014/main" id="{7FCC8A3E-6BD8-4950-9823-73D90ABB3756}"/>
                </a:ext>
              </a:extLst>
            </p:cNvPr>
            <p:cNvSpPr/>
            <p:nvPr userDrawn="1"/>
          </p:nvSpPr>
          <p:spPr>
            <a:xfrm>
              <a:off x="5182047" y="2331718"/>
              <a:ext cx="502920" cy="850265"/>
            </a:xfrm>
            <a:custGeom>
              <a:avLst/>
              <a:gdLst/>
              <a:ahLst/>
              <a:cxnLst/>
              <a:rect l="l" t="t" r="r" b="b"/>
              <a:pathLst>
                <a:path w="502920" h="850264">
                  <a:moveTo>
                    <a:pt x="240229" y="0"/>
                  </a:moveTo>
                  <a:lnTo>
                    <a:pt x="209588" y="4345"/>
                  </a:lnTo>
                  <a:lnTo>
                    <a:pt x="182790" y="18903"/>
                  </a:lnTo>
                  <a:lnTo>
                    <a:pt x="159197" y="45707"/>
                  </a:lnTo>
                  <a:lnTo>
                    <a:pt x="132275" y="84666"/>
                  </a:lnTo>
                  <a:lnTo>
                    <a:pt x="103451" y="122458"/>
                  </a:lnTo>
                  <a:lnTo>
                    <a:pt x="72654" y="158523"/>
                  </a:lnTo>
                  <a:lnTo>
                    <a:pt x="39817" y="192303"/>
                  </a:lnTo>
                  <a:lnTo>
                    <a:pt x="9929" y="235211"/>
                  </a:lnTo>
                  <a:lnTo>
                    <a:pt x="0" y="280870"/>
                  </a:lnTo>
                  <a:lnTo>
                    <a:pt x="141" y="316090"/>
                  </a:lnTo>
                  <a:lnTo>
                    <a:pt x="266" y="336402"/>
                  </a:lnTo>
                  <a:lnTo>
                    <a:pt x="663" y="377533"/>
                  </a:lnTo>
                  <a:lnTo>
                    <a:pt x="94618" y="377533"/>
                  </a:lnTo>
                  <a:lnTo>
                    <a:pt x="94392" y="433398"/>
                  </a:lnTo>
                  <a:lnTo>
                    <a:pt x="94068" y="484133"/>
                  </a:lnTo>
                  <a:lnTo>
                    <a:pt x="94050" y="543018"/>
                  </a:lnTo>
                  <a:lnTo>
                    <a:pt x="94910" y="597268"/>
                  </a:lnTo>
                  <a:lnTo>
                    <a:pt x="100235" y="642993"/>
                  </a:lnTo>
                  <a:lnTo>
                    <a:pt x="113120" y="685468"/>
                  </a:lnTo>
                  <a:lnTo>
                    <a:pt x="132722" y="724194"/>
                  </a:lnTo>
                  <a:lnTo>
                    <a:pt x="158199" y="758675"/>
                  </a:lnTo>
                  <a:lnTo>
                    <a:pt x="188705" y="788410"/>
                  </a:lnTo>
                  <a:lnTo>
                    <a:pt x="223399" y="812903"/>
                  </a:lnTo>
                  <a:lnTo>
                    <a:pt x="261436" y="831654"/>
                  </a:lnTo>
                  <a:lnTo>
                    <a:pt x="301974" y="844166"/>
                  </a:lnTo>
                  <a:lnTo>
                    <a:pt x="344170" y="849941"/>
                  </a:lnTo>
                  <a:lnTo>
                    <a:pt x="387179" y="848479"/>
                  </a:lnTo>
                  <a:lnTo>
                    <a:pt x="430158" y="839283"/>
                  </a:lnTo>
                  <a:lnTo>
                    <a:pt x="472265" y="821855"/>
                  </a:lnTo>
                  <a:lnTo>
                    <a:pt x="493276" y="805344"/>
                  </a:lnTo>
                  <a:lnTo>
                    <a:pt x="414932" y="805344"/>
                  </a:lnTo>
                  <a:lnTo>
                    <a:pt x="388496" y="805091"/>
                  </a:lnTo>
                  <a:lnTo>
                    <a:pt x="340469" y="798068"/>
                  </a:lnTo>
                  <a:lnTo>
                    <a:pt x="295227" y="783806"/>
                  </a:lnTo>
                  <a:lnTo>
                    <a:pt x="254022" y="762552"/>
                  </a:lnTo>
                  <a:lnTo>
                    <a:pt x="218106" y="734557"/>
                  </a:lnTo>
                  <a:lnTo>
                    <a:pt x="188731" y="700068"/>
                  </a:lnTo>
                  <a:lnTo>
                    <a:pt x="167150" y="659335"/>
                  </a:lnTo>
                  <a:lnTo>
                    <a:pt x="154615" y="612607"/>
                  </a:lnTo>
                  <a:lnTo>
                    <a:pt x="152377" y="560133"/>
                  </a:lnTo>
                  <a:lnTo>
                    <a:pt x="154322" y="512070"/>
                  </a:lnTo>
                  <a:lnTo>
                    <a:pt x="154581" y="484133"/>
                  </a:lnTo>
                  <a:lnTo>
                    <a:pt x="154680" y="453617"/>
                  </a:lnTo>
                  <a:lnTo>
                    <a:pt x="154335" y="414961"/>
                  </a:lnTo>
                  <a:lnTo>
                    <a:pt x="153626" y="365612"/>
                  </a:lnTo>
                  <a:lnTo>
                    <a:pt x="153254" y="315531"/>
                  </a:lnTo>
                  <a:lnTo>
                    <a:pt x="56327" y="315531"/>
                  </a:lnTo>
                  <a:lnTo>
                    <a:pt x="58137" y="299384"/>
                  </a:lnTo>
                  <a:lnTo>
                    <a:pt x="59307" y="284207"/>
                  </a:lnTo>
                  <a:lnTo>
                    <a:pt x="94850" y="223336"/>
                  </a:lnTo>
                  <a:lnTo>
                    <a:pt x="124024" y="186641"/>
                  </a:lnTo>
                  <a:lnTo>
                    <a:pt x="217643" y="71551"/>
                  </a:lnTo>
                  <a:lnTo>
                    <a:pt x="275351" y="71551"/>
                  </a:lnTo>
                  <a:lnTo>
                    <a:pt x="275351" y="3835"/>
                  </a:lnTo>
                  <a:lnTo>
                    <a:pt x="240229" y="0"/>
                  </a:lnTo>
                  <a:close/>
                </a:path>
                <a:path w="502920" h="850264">
                  <a:moveTo>
                    <a:pt x="502389" y="797509"/>
                  </a:moveTo>
                  <a:lnTo>
                    <a:pt x="471195" y="800363"/>
                  </a:lnTo>
                  <a:lnTo>
                    <a:pt x="442271" y="803372"/>
                  </a:lnTo>
                  <a:lnTo>
                    <a:pt x="414932" y="805344"/>
                  </a:lnTo>
                  <a:lnTo>
                    <a:pt x="493276" y="805344"/>
                  </a:lnTo>
                  <a:lnTo>
                    <a:pt x="502389" y="797509"/>
                  </a:lnTo>
                  <a:close/>
                </a:path>
                <a:path w="502920" h="850264">
                  <a:moveTo>
                    <a:pt x="275351" y="71551"/>
                  </a:moveTo>
                  <a:lnTo>
                    <a:pt x="217643" y="71551"/>
                  </a:lnTo>
                  <a:lnTo>
                    <a:pt x="217643" y="248335"/>
                  </a:lnTo>
                  <a:lnTo>
                    <a:pt x="372506" y="248335"/>
                  </a:lnTo>
                  <a:lnTo>
                    <a:pt x="372506" y="316090"/>
                  </a:lnTo>
                  <a:lnTo>
                    <a:pt x="219446" y="316090"/>
                  </a:lnTo>
                  <a:lnTo>
                    <a:pt x="218809" y="328552"/>
                  </a:lnTo>
                  <a:lnTo>
                    <a:pt x="218381" y="336402"/>
                  </a:lnTo>
                  <a:lnTo>
                    <a:pt x="217962" y="345788"/>
                  </a:lnTo>
                  <a:lnTo>
                    <a:pt x="217782" y="354952"/>
                  </a:lnTo>
                  <a:lnTo>
                    <a:pt x="217917" y="404281"/>
                  </a:lnTo>
                  <a:lnTo>
                    <a:pt x="218083" y="430544"/>
                  </a:lnTo>
                  <a:lnTo>
                    <a:pt x="218209" y="502940"/>
                  </a:lnTo>
                  <a:lnTo>
                    <a:pt x="217350" y="552234"/>
                  </a:lnTo>
                  <a:lnTo>
                    <a:pt x="220815" y="605022"/>
                  </a:lnTo>
                  <a:lnTo>
                    <a:pt x="233988" y="647338"/>
                  </a:lnTo>
                  <a:lnTo>
                    <a:pt x="255858" y="680312"/>
                  </a:lnTo>
                  <a:lnTo>
                    <a:pt x="285413" y="705071"/>
                  </a:lnTo>
                  <a:lnTo>
                    <a:pt x="321640" y="722746"/>
                  </a:lnTo>
                  <a:lnTo>
                    <a:pt x="363527" y="734466"/>
                  </a:lnTo>
                  <a:lnTo>
                    <a:pt x="401697" y="738095"/>
                  </a:lnTo>
                  <a:lnTo>
                    <a:pt x="421117" y="738009"/>
                  </a:lnTo>
                  <a:lnTo>
                    <a:pt x="440477" y="737666"/>
                  </a:lnTo>
                  <a:lnTo>
                    <a:pt x="474919" y="735938"/>
                  </a:lnTo>
                  <a:lnTo>
                    <a:pt x="492307" y="728435"/>
                  </a:lnTo>
                  <a:lnTo>
                    <a:pt x="497096" y="710201"/>
                  </a:lnTo>
                  <a:lnTo>
                    <a:pt x="493839" y="677265"/>
                  </a:lnTo>
                  <a:lnTo>
                    <a:pt x="434241" y="677265"/>
                  </a:lnTo>
                  <a:lnTo>
                    <a:pt x="405665" y="677196"/>
                  </a:lnTo>
                  <a:lnTo>
                    <a:pt x="340364" y="666163"/>
                  </a:lnTo>
                  <a:lnTo>
                    <a:pt x="287221" y="620607"/>
                  </a:lnTo>
                  <a:lnTo>
                    <a:pt x="276387" y="536984"/>
                  </a:lnTo>
                  <a:lnTo>
                    <a:pt x="276220" y="484133"/>
                  </a:lnTo>
                  <a:lnTo>
                    <a:pt x="276726" y="430544"/>
                  </a:lnTo>
                  <a:lnTo>
                    <a:pt x="277079" y="375907"/>
                  </a:lnTo>
                  <a:lnTo>
                    <a:pt x="430393" y="375907"/>
                  </a:lnTo>
                  <a:lnTo>
                    <a:pt x="430393" y="188709"/>
                  </a:lnTo>
                  <a:lnTo>
                    <a:pt x="275351" y="188709"/>
                  </a:lnTo>
                  <a:lnTo>
                    <a:pt x="275351" y="71551"/>
                  </a:lnTo>
                  <a:close/>
                </a:path>
                <a:path w="502920" h="850264">
                  <a:moveTo>
                    <a:pt x="493741" y="676275"/>
                  </a:moveTo>
                  <a:lnTo>
                    <a:pt x="434241" y="677265"/>
                  </a:lnTo>
                  <a:lnTo>
                    <a:pt x="493839" y="677265"/>
                  </a:lnTo>
                  <a:lnTo>
                    <a:pt x="493741" y="676275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5D586C8E-A894-4A01-8DD0-2B8BAADB10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8967" y="393407"/>
            <a:ext cx="10547240" cy="453611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889313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BD8F070D-6D70-4C73-A88C-80B0DBC80D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>
            <a:lvl1pPr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7A52595-A6B5-40E4-B4BE-00A24BF6E1F1}" type="datetime1">
              <a:rPr lang="en-US" smtClean="0"/>
              <a:t>10/25/2018</a:t>
            </a:fld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A73F41A-BD20-495A-9DDA-E6A20453A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>
            <a:lvl1pPr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2461B51-3AD6-48D6-9739-BB50C23E9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7626" y="190502"/>
            <a:ext cx="390525" cy="365125"/>
          </a:xfrm>
          <a:noFill/>
        </p:spPr>
        <p:txBody>
          <a:bodyPr/>
          <a:lstStyle>
            <a:lvl1pPr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B78D450-CCC9-4A01-9317-41621571FAB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3867F8-1045-4AC9-BFD5-5C242F380E64}"/>
              </a:ext>
            </a:extLst>
          </p:cNvPr>
          <p:cNvCxnSpPr/>
          <p:nvPr/>
        </p:nvCxnSpPr>
        <p:spPr>
          <a:xfrm>
            <a:off x="838202" y="856343"/>
            <a:ext cx="1038134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EC6C407-4753-4438-94B3-0038C77C7E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7885" y="1263198"/>
            <a:ext cx="4731659" cy="550863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A84485B1-50BD-44E0-849F-00E8FF36D3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87885" y="1945479"/>
            <a:ext cx="4731659" cy="380217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B4B9534-F908-4DDC-83B3-C5D7B575A72E}"/>
              </a:ext>
            </a:extLst>
          </p:cNvPr>
          <p:cNvGrpSpPr/>
          <p:nvPr/>
        </p:nvGrpSpPr>
        <p:grpSpPr>
          <a:xfrm>
            <a:off x="10904283" y="6347010"/>
            <a:ext cx="925768" cy="281729"/>
            <a:chOff x="4510999" y="2331718"/>
            <a:chExt cx="3125078" cy="1035448"/>
          </a:xfrm>
        </p:grpSpPr>
        <p:sp>
          <p:nvSpPr>
            <p:cNvPr id="25" name="object 2">
              <a:extLst>
                <a:ext uri="{FF2B5EF4-FFF2-40B4-BE49-F238E27FC236}">
                  <a16:creationId xmlns:a16="http://schemas.microsoft.com/office/drawing/2014/main" id="{B0A230A6-07DC-48B3-A42E-893178D6E8C5}"/>
                </a:ext>
              </a:extLst>
            </p:cNvPr>
            <p:cNvSpPr/>
            <p:nvPr userDrawn="1"/>
          </p:nvSpPr>
          <p:spPr>
            <a:xfrm>
              <a:off x="5796399" y="2488961"/>
              <a:ext cx="528955" cy="878205"/>
            </a:xfrm>
            <a:custGeom>
              <a:avLst/>
              <a:gdLst/>
              <a:ahLst/>
              <a:cxnLst/>
              <a:rect l="l" t="t" r="r" b="b"/>
              <a:pathLst>
                <a:path w="528954" h="878204">
                  <a:moveTo>
                    <a:pt x="211715" y="108345"/>
                  </a:moveTo>
                  <a:lnTo>
                    <a:pt x="160156" y="113638"/>
                  </a:lnTo>
                  <a:lnTo>
                    <a:pt x="107784" y="129833"/>
                  </a:lnTo>
                  <a:lnTo>
                    <a:pt x="65466" y="153816"/>
                  </a:lnTo>
                  <a:lnTo>
                    <a:pt x="34810" y="185454"/>
                  </a:lnTo>
                  <a:lnTo>
                    <a:pt x="14535" y="223713"/>
                  </a:lnTo>
                  <a:lnTo>
                    <a:pt x="3359" y="267560"/>
                  </a:lnTo>
                  <a:lnTo>
                    <a:pt x="0" y="315964"/>
                  </a:lnTo>
                  <a:lnTo>
                    <a:pt x="127" y="877749"/>
                  </a:lnTo>
                  <a:lnTo>
                    <a:pt x="184480" y="877749"/>
                  </a:lnTo>
                  <a:lnTo>
                    <a:pt x="184480" y="820218"/>
                  </a:lnTo>
                  <a:lnTo>
                    <a:pt x="60134" y="820218"/>
                  </a:lnTo>
                  <a:lnTo>
                    <a:pt x="59321" y="812610"/>
                  </a:lnTo>
                  <a:lnTo>
                    <a:pt x="58445" y="808102"/>
                  </a:lnTo>
                  <a:lnTo>
                    <a:pt x="58470" y="299975"/>
                  </a:lnTo>
                  <a:lnTo>
                    <a:pt x="58735" y="293266"/>
                  </a:lnTo>
                  <a:lnTo>
                    <a:pt x="80914" y="229880"/>
                  </a:lnTo>
                  <a:lnTo>
                    <a:pt x="111456" y="197268"/>
                  </a:lnTo>
                  <a:lnTo>
                    <a:pt x="151526" y="176547"/>
                  </a:lnTo>
                  <a:lnTo>
                    <a:pt x="198987" y="168809"/>
                  </a:lnTo>
                  <a:lnTo>
                    <a:pt x="363419" y="168809"/>
                  </a:lnTo>
                  <a:lnTo>
                    <a:pt x="357352" y="162586"/>
                  </a:lnTo>
                  <a:lnTo>
                    <a:pt x="310729" y="132348"/>
                  </a:lnTo>
                  <a:lnTo>
                    <a:pt x="262045" y="114424"/>
                  </a:lnTo>
                  <a:lnTo>
                    <a:pt x="211715" y="108345"/>
                  </a:lnTo>
                  <a:close/>
                </a:path>
                <a:path w="528954" h="878204">
                  <a:moveTo>
                    <a:pt x="124396" y="587985"/>
                  </a:moveTo>
                  <a:lnTo>
                    <a:pt x="124396" y="820218"/>
                  </a:lnTo>
                  <a:lnTo>
                    <a:pt x="184480" y="820218"/>
                  </a:lnTo>
                  <a:lnTo>
                    <a:pt x="184480" y="676492"/>
                  </a:lnTo>
                  <a:lnTo>
                    <a:pt x="191554" y="676492"/>
                  </a:lnTo>
                  <a:lnTo>
                    <a:pt x="194043" y="675806"/>
                  </a:lnTo>
                  <a:lnTo>
                    <a:pt x="356461" y="675806"/>
                  </a:lnTo>
                  <a:lnTo>
                    <a:pt x="362050" y="674131"/>
                  </a:lnTo>
                  <a:lnTo>
                    <a:pt x="401443" y="654530"/>
                  </a:lnTo>
                  <a:lnTo>
                    <a:pt x="433255" y="631286"/>
                  </a:lnTo>
                  <a:lnTo>
                    <a:pt x="274612" y="631286"/>
                  </a:lnTo>
                  <a:lnTo>
                    <a:pt x="230492" y="627825"/>
                  </a:lnTo>
                  <a:lnTo>
                    <a:pt x="203954" y="620602"/>
                  </a:lnTo>
                  <a:lnTo>
                    <a:pt x="177753" y="610549"/>
                  </a:lnTo>
                  <a:lnTo>
                    <a:pt x="151398" y="599174"/>
                  </a:lnTo>
                  <a:lnTo>
                    <a:pt x="124396" y="587985"/>
                  </a:lnTo>
                  <a:close/>
                </a:path>
                <a:path w="528954" h="878204">
                  <a:moveTo>
                    <a:pt x="356461" y="675806"/>
                  </a:moveTo>
                  <a:lnTo>
                    <a:pt x="194043" y="675806"/>
                  </a:lnTo>
                  <a:lnTo>
                    <a:pt x="195935" y="676593"/>
                  </a:lnTo>
                  <a:lnTo>
                    <a:pt x="236241" y="688233"/>
                  </a:lnTo>
                  <a:lnTo>
                    <a:pt x="278197" y="691415"/>
                  </a:lnTo>
                  <a:lnTo>
                    <a:pt x="320551" y="686570"/>
                  </a:lnTo>
                  <a:lnTo>
                    <a:pt x="356461" y="675806"/>
                  </a:lnTo>
                  <a:close/>
                </a:path>
                <a:path w="528954" h="878204">
                  <a:moveTo>
                    <a:pt x="413171" y="47088"/>
                  </a:moveTo>
                  <a:lnTo>
                    <a:pt x="198694" y="47088"/>
                  </a:lnTo>
                  <a:lnTo>
                    <a:pt x="235515" y="47167"/>
                  </a:lnTo>
                  <a:lnTo>
                    <a:pt x="271221" y="50585"/>
                  </a:lnTo>
                  <a:lnTo>
                    <a:pt x="318964" y="62897"/>
                  </a:lnTo>
                  <a:lnTo>
                    <a:pt x="362227" y="83283"/>
                  </a:lnTo>
                  <a:lnTo>
                    <a:pt x="399812" y="111136"/>
                  </a:lnTo>
                  <a:lnTo>
                    <a:pt x="430521" y="145848"/>
                  </a:lnTo>
                  <a:lnTo>
                    <a:pt x="453157" y="186812"/>
                  </a:lnTo>
                  <a:lnTo>
                    <a:pt x="466521" y="233420"/>
                  </a:lnTo>
                  <a:lnTo>
                    <a:pt x="469417" y="285065"/>
                  </a:lnTo>
                  <a:lnTo>
                    <a:pt x="468597" y="315964"/>
                  </a:lnTo>
                  <a:lnTo>
                    <a:pt x="468510" y="346616"/>
                  </a:lnTo>
                  <a:lnTo>
                    <a:pt x="468616" y="368375"/>
                  </a:lnTo>
                  <a:lnTo>
                    <a:pt x="468760" y="389155"/>
                  </a:lnTo>
                  <a:lnTo>
                    <a:pt x="468767" y="400395"/>
                  </a:lnTo>
                  <a:lnTo>
                    <a:pt x="461582" y="479147"/>
                  </a:lnTo>
                  <a:lnTo>
                    <a:pt x="445878" y="519844"/>
                  </a:lnTo>
                  <a:lnTo>
                    <a:pt x="422337" y="555803"/>
                  </a:lnTo>
                  <a:lnTo>
                    <a:pt x="392199" y="585976"/>
                  </a:lnTo>
                  <a:lnTo>
                    <a:pt x="356706" y="609313"/>
                  </a:lnTo>
                  <a:lnTo>
                    <a:pt x="317097" y="624766"/>
                  </a:lnTo>
                  <a:lnTo>
                    <a:pt x="274612" y="631286"/>
                  </a:lnTo>
                  <a:lnTo>
                    <a:pt x="433255" y="631286"/>
                  </a:lnTo>
                  <a:lnTo>
                    <a:pt x="468903" y="595574"/>
                  </a:lnTo>
                  <a:lnTo>
                    <a:pt x="494466" y="557083"/>
                  </a:lnTo>
                  <a:lnTo>
                    <a:pt x="512915" y="513160"/>
                  </a:lnTo>
                  <a:lnTo>
                    <a:pt x="522998" y="464237"/>
                  </a:lnTo>
                  <a:lnTo>
                    <a:pt x="527242" y="411006"/>
                  </a:lnTo>
                  <a:lnTo>
                    <a:pt x="528863" y="360417"/>
                  </a:lnTo>
                  <a:lnTo>
                    <a:pt x="528743" y="325975"/>
                  </a:lnTo>
                  <a:lnTo>
                    <a:pt x="526592" y="250343"/>
                  </a:lnTo>
                  <a:lnTo>
                    <a:pt x="520478" y="204854"/>
                  </a:lnTo>
                  <a:lnTo>
                    <a:pt x="507303" y="162750"/>
                  </a:lnTo>
                  <a:lnTo>
                    <a:pt x="487822" y="124474"/>
                  </a:lnTo>
                  <a:lnTo>
                    <a:pt x="462787" y="90469"/>
                  </a:lnTo>
                  <a:lnTo>
                    <a:pt x="432951" y="61177"/>
                  </a:lnTo>
                  <a:lnTo>
                    <a:pt x="413171" y="47088"/>
                  </a:lnTo>
                  <a:close/>
                </a:path>
                <a:path w="528954" h="878204">
                  <a:moveTo>
                    <a:pt x="184480" y="228906"/>
                  </a:moveTo>
                  <a:lnTo>
                    <a:pt x="142120" y="244376"/>
                  </a:lnTo>
                  <a:lnTo>
                    <a:pt x="125603" y="280430"/>
                  </a:lnTo>
                  <a:lnTo>
                    <a:pt x="125063" y="322441"/>
                  </a:lnTo>
                  <a:lnTo>
                    <a:pt x="124815" y="368375"/>
                  </a:lnTo>
                  <a:lnTo>
                    <a:pt x="125076" y="400395"/>
                  </a:lnTo>
                  <a:lnTo>
                    <a:pt x="126517" y="440310"/>
                  </a:lnTo>
                  <a:lnTo>
                    <a:pt x="135822" y="481060"/>
                  </a:lnTo>
                  <a:lnTo>
                    <a:pt x="157343" y="516190"/>
                  </a:lnTo>
                  <a:lnTo>
                    <a:pt x="188369" y="543539"/>
                  </a:lnTo>
                  <a:lnTo>
                    <a:pt x="226190" y="560948"/>
                  </a:lnTo>
                  <a:lnTo>
                    <a:pt x="268097" y="566256"/>
                  </a:lnTo>
                  <a:lnTo>
                    <a:pt x="310110" y="558303"/>
                  </a:lnTo>
                  <a:lnTo>
                    <a:pt x="346499" y="538835"/>
                  </a:lnTo>
                  <a:lnTo>
                    <a:pt x="375187" y="509888"/>
                  </a:lnTo>
                  <a:lnTo>
                    <a:pt x="377303" y="505816"/>
                  </a:lnTo>
                  <a:lnTo>
                    <a:pt x="264337" y="505816"/>
                  </a:lnTo>
                  <a:lnTo>
                    <a:pt x="233874" y="500059"/>
                  </a:lnTo>
                  <a:lnTo>
                    <a:pt x="208908" y="483539"/>
                  </a:lnTo>
                  <a:lnTo>
                    <a:pt x="191782" y="458330"/>
                  </a:lnTo>
                  <a:lnTo>
                    <a:pt x="184835" y="426505"/>
                  </a:lnTo>
                  <a:lnTo>
                    <a:pt x="184335" y="400395"/>
                  </a:lnTo>
                  <a:lnTo>
                    <a:pt x="184451" y="315964"/>
                  </a:lnTo>
                  <a:lnTo>
                    <a:pt x="184480" y="228906"/>
                  </a:lnTo>
                  <a:close/>
                </a:path>
                <a:path w="528954" h="878204">
                  <a:moveTo>
                    <a:pt x="363419" y="168809"/>
                  </a:moveTo>
                  <a:lnTo>
                    <a:pt x="198987" y="168809"/>
                  </a:lnTo>
                  <a:lnTo>
                    <a:pt x="251701" y="175147"/>
                  </a:lnTo>
                  <a:lnTo>
                    <a:pt x="293498" y="190965"/>
                  </a:lnTo>
                  <a:lnTo>
                    <a:pt x="337969" y="248206"/>
                  </a:lnTo>
                  <a:lnTo>
                    <a:pt x="343090" y="292799"/>
                  </a:lnTo>
                  <a:lnTo>
                    <a:pt x="343288" y="392340"/>
                  </a:lnTo>
                  <a:lnTo>
                    <a:pt x="342785" y="425502"/>
                  </a:lnTo>
                  <a:lnTo>
                    <a:pt x="336159" y="457450"/>
                  </a:lnTo>
                  <a:lnTo>
                    <a:pt x="319425" y="482785"/>
                  </a:lnTo>
                  <a:lnTo>
                    <a:pt x="294760" y="499557"/>
                  </a:lnTo>
                  <a:lnTo>
                    <a:pt x="264337" y="505816"/>
                  </a:lnTo>
                  <a:lnTo>
                    <a:pt x="377303" y="505816"/>
                  </a:lnTo>
                  <a:lnTo>
                    <a:pt x="394102" y="473497"/>
                  </a:lnTo>
                  <a:lnTo>
                    <a:pt x="401167" y="431699"/>
                  </a:lnTo>
                  <a:lnTo>
                    <a:pt x="401281" y="411006"/>
                  </a:lnTo>
                  <a:lnTo>
                    <a:pt x="401370" y="261532"/>
                  </a:lnTo>
                  <a:lnTo>
                    <a:pt x="398747" y="232558"/>
                  </a:lnTo>
                  <a:lnTo>
                    <a:pt x="390534" y="205996"/>
                  </a:lnTo>
                  <a:lnTo>
                    <a:pt x="376735" y="182467"/>
                  </a:lnTo>
                  <a:lnTo>
                    <a:pt x="363419" y="168809"/>
                  </a:lnTo>
                  <a:close/>
                </a:path>
                <a:path w="528954" h="878204">
                  <a:moveTo>
                    <a:pt x="280669" y="0"/>
                  </a:moveTo>
                  <a:lnTo>
                    <a:pt x="238129" y="916"/>
                  </a:lnTo>
                  <a:lnTo>
                    <a:pt x="195308" y="9201"/>
                  </a:lnTo>
                  <a:lnTo>
                    <a:pt x="152958" y="25299"/>
                  </a:lnTo>
                  <a:lnTo>
                    <a:pt x="129446" y="42267"/>
                  </a:lnTo>
                  <a:lnTo>
                    <a:pt x="120586" y="49315"/>
                  </a:lnTo>
                  <a:lnTo>
                    <a:pt x="160478" y="48440"/>
                  </a:lnTo>
                  <a:lnTo>
                    <a:pt x="198694" y="47088"/>
                  </a:lnTo>
                  <a:lnTo>
                    <a:pt x="413171" y="47088"/>
                  </a:lnTo>
                  <a:lnTo>
                    <a:pt x="399068" y="37042"/>
                  </a:lnTo>
                  <a:lnTo>
                    <a:pt x="361892" y="18505"/>
                  </a:lnTo>
                  <a:lnTo>
                    <a:pt x="322174" y="6010"/>
                  </a:lnTo>
                  <a:lnTo>
                    <a:pt x="280669" y="0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6" name="object 3">
              <a:extLst>
                <a:ext uri="{FF2B5EF4-FFF2-40B4-BE49-F238E27FC236}">
                  <a16:creationId xmlns:a16="http://schemas.microsoft.com/office/drawing/2014/main" id="{42F52B06-F2D3-4D97-9592-C6C652FAEA8C}"/>
                </a:ext>
              </a:extLst>
            </p:cNvPr>
            <p:cNvSpPr/>
            <p:nvPr userDrawn="1"/>
          </p:nvSpPr>
          <p:spPr>
            <a:xfrm>
              <a:off x="4510999" y="2490091"/>
              <a:ext cx="575945" cy="690880"/>
            </a:xfrm>
            <a:custGeom>
              <a:avLst/>
              <a:gdLst/>
              <a:ahLst/>
              <a:cxnLst/>
              <a:rect l="l" t="t" r="r" b="b"/>
              <a:pathLst>
                <a:path w="575945" h="690880">
                  <a:moveTo>
                    <a:pt x="196673" y="253194"/>
                  </a:moveTo>
                  <a:lnTo>
                    <a:pt x="152510" y="257265"/>
                  </a:lnTo>
                  <a:lnTo>
                    <a:pt x="112791" y="269470"/>
                  </a:lnTo>
                  <a:lnTo>
                    <a:pt x="78090" y="288826"/>
                  </a:lnTo>
                  <a:lnTo>
                    <a:pt x="48983" y="314349"/>
                  </a:lnTo>
                  <a:lnTo>
                    <a:pt x="26045" y="345056"/>
                  </a:lnTo>
                  <a:lnTo>
                    <a:pt x="9852" y="379964"/>
                  </a:lnTo>
                  <a:lnTo>
                    <a:pt x="978" y="418090"/>
                  </a:lnTo>
                  <a:lnTo>
                    <a:pt x="0" y="458451"/>
                  </a:lnTo>
                  <a:lnTo>
                    <a:pt x="7491" y="500062"/>
                  </a:lnTo>
                  <a:lnTo>
                    <a:pt x="24029" y="541941"/>
                  </a:lnTo>
                  <a:lnTo>
                    <a:pt x="49907" y="583494"/>
                  </a:lnTo>
                  <a:lnTo>
                    <a:pt x="81393" y="618670"/>
                  </a:lnTo>
                  <a:lnTo>
                    <a:pt x="117522" y="647222"/>
                  </a:lnTo>
                  <a:lnTo>
                    <a:pt x="157329" y="668897"/>
                  </a:lnTo>
                  <a:lnTo>
                    <a:pt x="199851" y="683448"/>
                  </a:lnTo>
                  <a:lnTo>
                    <a:pt x="244123" y="690623"/>
                  </a:lnTo>
                  <a:lnTo>
                    <a:pt x="289182" y="690172"/>
                  </a:lnTo>
                  <a:lnTo>
                    <a:pt x="334062" y="681846"/>
                  </a:lnTo>
                  <a:lnTo>
                    <a:pt x="377800" y="665395"/>
                  </a:lnTo>
                  <a:lnTo>
                    <a:pt x="419431" y="640569"/>
                  </a:lnTo>
                  <a:lnTo>
                    <a:pt x="433337" y="632429"/>
                  </a:lnTo>
                  <a:lnTo>
                    <a:pt x="436483" y="631642"/>
                  </a:lnTo>
                  <a:lnTo>
                    <a:pt x="250324" y="631642"/>
                  </a:lnTo>
                  <a:lnTo>
                    <a:pt x="202484" y="621885"/>
                  </a:lnTo>
                  <a:lnTo>
                    <a:pt x="155385" y="599739"/>
                  </a:lnTo>
                  <a:lnTo>
                    <a:pt x="118049" y="570780"/>
                  </a:lnTo>
                  <a:lnTo>
                    <a:pt x="88729" y="535745"/>
                  </a:lnTo>
                  <a:lnTo>
                    <a:pt x="68697" y="497094"/>
                  </a:lnTo>
                  <a:lnTo>
                    <a:pt x="59228" y="457288"/>
                  </a:lnTo>
                  <a:lnTo>
                    <a:pt x="61596" y="418789"/>
                  </a:lnTo>
                  <a:lnTo>
                    <a:pt x="77394" y="380339"/>
                  </a:lnTo>
                  <a:lnTo>
                    <a:pt x="103395" y="349219"/>
                  </a:lnTo>
                  <a:lnTo>
                    <a:pt x="137093" y="326352"/>
                  </a:lnTo>
                  <a:lnTo>
                    <a:pt x="175986" y="312662"/>
                  </a:lnTo>
                  <a:lnTo>
                    <a:pt x="217567" y="309074"/>
                  </a:lnTo>
                  <a:lnTo>
                    <a:pt x="363150" y="309074"/>
                  </a:lnTo>
                  <a:lnTo>
                    <a:pt x="342083" y="287638"/>
                  </a:lnTo>
                  <a:lnTo>
                    <a:pt x="302184" y="267519"/>
                  </a:lnTo>
                  <a:lnTo>
                    <a:pt x="276483" y="260990"/>
                  </a:lnTo>
                  <a:lnTo>
                    <a:pt x="250067" y="256599"/>
                  </a:lnTo>
                  <a:lnTo>
                    <a:pt x="223332" y="254087"/>
                  </a:lnTo>
                  <a:lnTo>
                    <a:pt x="196673" y="253194"/>
                  </a:lnTo>
                  <a:close/>
                </a:path>
                <a:path w="575945" h="690880">
                  <a:moveTo>
                    <a:pt x="575341" y="629149"/>
                  </a:moveTo>
                  <a:lnTo>
                    <a:pt x="446452" y="629149"/>
                  </a:lnTo>
                  <a:lnTo>
                    <a:pt x="460073" y="630493"/>
                  </a:lnTo>
                  <a:lnTo>
                    <a:pt x="475501" y="636226"/>
                  </a:lnTo>
                  <a:lnTo>
                    <a:pt x="498360" y="645169"/>
                  </a:lnTo>
                  <a:lnTo>
                    <a:pt x="522647" y="652155"/>
                  </a:lnTo>
                  <a:lnTo>
                    <a:pt x="548310" y="658479"/>
                  </a:lnTo>
                  <a:lnTo>
                    <a:pt x="575298" y="665436"/>
                  </a:lnTo>
                  <a:lnTo>
                    <a:pt x="575341" y="629149"/>
                  </a:lnTo>
                  <a:close/>
                </a:path>
                <a:path w="575945" h="690880">
                  <a:moveTo>
                    <a:pt x="437389" y="537445"/>
                  </a:moveTo>
                  <a:lnTo>
                    <a:pt x="386723" y="588649"/>
                  </a:lnTo>
                  <a:lnTo>
                    <a:pt x="343601" y="614817"/>
                  </a:lnTo>
                  <a:lnTo>
                    <a:pt x="297749" y="629217"/>
                  </a:lnTo>
                  <a:lnTo>
                    <a:pt x="250324" y="631642"/>
                  </a:lnTo>
                  <a:lnTo>
                    <a:pt x="436483" y="631642"/>
                  </a:lnTo>
                  <a:lnTo>
                    <a:pt x="446452" y="629149"/>
                  </a:lnTo>
                  <a:lnTo>
                    <a:pt x="575341" y="629149"/>
                  </a:lnTo>
                  <a:lnTo>
                    <a:pt x="575389" y="588969"/>
                  </a:lnTo>
                  <a:lnTo>
                    <a:pt x="513944" y="588969"/>
                  </a:lnTo>
                  <a:lnTo>
                    <a:pt x="502353" y="583784"/>
                  </a:lnTo>
                  <a:lnTo>
                    <a:pt x="491606" y="579128"/>
                  </a:lnTo>
                  <a:lnTo>
                    <a:pt x="454919" y="554205"/>
                  </a:lnTo>
                  <a:lnTo>
                    <a:pt x="446310" y="545901"/>
                  </a:lnTo>
                  <a:lnTo>
                    <a:pt x="437389" y="537445"/>
                  </a:lnTo>
                  <a:close/>
                </a:path>
                <a:path w="575945" h="690880">
                  <a:moveTo>
                    <a:pt x="431669" y="58985"/>
                  </a:moveTo>
                  <a:lnTo>
                    <a:pt x="225197" y="58985"/>
                  </a:lnTo>
                  <a:lnTo>
                    <a:pt x="277286" y="60085"/>
                  </a:lnTo>
                  <a:lnTo>
                    <a:pt x="325118" y="70057"/>
                  </a:lnTo>
                  <a:lnTo>
                    <a:pt x="367711" y="88381"/>
                  </a:lnTo>
                  <a:lnTo>
                    <a:pt x="404080" y="114534"/>
                  </a:lnTo>
                  <a:lnTo>
                    <a:pt x="433242" y="147995"/>
                  </a:lnTo>
                  <a:lnTo>
                    <a:pt x="454215" y="188242"/>
                  </a:lnTo>
                  <a:lnTo>
                    <a:pt x="466014" y="234753"/>
                  </a:lnTo>
                  <a:lnTo>
                    <a:pt x="469933" y="282702"/>
                  </a:lnTo>
                  <a:lnTo>
                    <a:pt x="470090" y="337358"/>
                  </a:lnTo>
                  <a:lnTo>
                    <a:pt x="469556" y="371002"/>
                  </a:lnTo>
                  <a:lnTo>
                    <a:pt x="469506" y="385007"/>
                  </a:lnTo>
                  <a:lnTo>
                    <a:pt x="470256" y="428352"/>
                  </a:lnTo>
                  <a:lnTo>
                    <a:pt x="483027" y="480089"/>
                  </a:lnTo>
                  <a:lnTo>
                    <a:pt x="509490" y="514235"/>
                  </a:lnTo>
                  <a:lnTo>
                    <a:pt x="515909" y="537233"/>
                  </a:lnTo>
                  <a:lnTo>
                    <a:pt x="516018" y="562025"/>
                  </a:lnTo>
                  <a:lnTo>
                    <a:pt x="513944" y="588969"/>
                  </a:lnTo>
                  <a:lnTo>
                    <a:pt x="575389" y="588969"/>
                  </a:lnTo>
                  <a:lnTo>
                    <a:pt x="575272" y="545901"/>
                  </a:lnTo>
                  <a:lnTo>
                    <a:pt x="574587" y="491954"/>
                  </a:lnTo>
                  <a:lnTo>
                    <a:pt x="559207" y="472790"/>
                  </a:lnTo>
                  <a:lnTo>
                    <a:pt x="544338" y="461799"/>
                  </a:lnTo>
                  <a:lnTo>
                    <a:pt x="534604" y="448387"/>
                  </a:lnTo>
                  <a:lnTo>
                    <a:pt x="529389" y="432460"/>
                  </a:lnTo>
                  <a:lnTo>
                    <a:pt x="528123" y="414547"/>
                  </a:lnTo>
                  <a:lnTo>
                    <a:pt x="528265" y="404013"/>
                  </a:lnTo>
                  <a:lnTo>
                    <a:pt x="528720" y="379680"/>
                  </a:lnTo>
                  <a:lnTo>
                    <a:pt x="528836" y="371002"/>
                  </a:lnTo>
                  <a:lnTo>
                    <a:pt x="529064" y="345056"/>
                  </a:lnTo>
                  <a:lnTo>
                    <a:pt x="528942" y="299070"/>
                  </a:lnTo>
                  <a:lnTo>
                    <a:pt x="528079" y="260801"/>
                  </a:lnTo>
                  <a:lnTo>
                    <a:pt x="522960" y="209579"/>
                  </a:lnTo>
                  <a:lnTo>
                    <a:pt x="510012" y="161368"/>
                  </a:lnTo>
                  <a:lnTo>
                    <a:pt x="487708" y="116931"/>
                  </a:lnTo>
                  <a:lnTo>
                    <a:pt x="454521" y="77032"/>
                  </a:lnTo>
                  <a:lnTo>
                    <a:pt x="431669" y="58985"/>
                  </a:lnTo>
                  <a:close/>
                </a:path>
                <a:path w="575945" h="690880">
                  <a:moveTo>
                    <a:pt x="183223" y="371596"/>
                  </a:moveTo>
                  <a:lnTo>
                    <a:pt x="157127" y="379680"/>
                  </a:lnTo>
                  <a:lnTo>
                    <a:pt x="140245" y="394150"/>
                  </a:lnTo>
                  <a:lnTo>
                    <a:pt x="130704" y="413617"/>
                  </a:lnTo>
                  <a:lnTo>
                    <a:pt x="126632" y="436696"/>
                  </a:lnTo>
                  <a:lnTo>
                    <a:pt x="131050" y="475408"/>
                  </a:lnTo>
                  <a:lnTo>
                    <a:pt x="149040" y="509962"/>
                  </a:lnTo>
                  <a:lnTo>
                    <a:pt x="178077" y="538003"/>
                  </a:lnTo>
                  <a:lnTo>
                    <a:pt x="215641" y="557173"/>
                  </a:lnTo>
                  <a:lnTo>
                    <a:pt x="259208" y="565119"/>
                  </a:lnTo>
                  <a:lnTo>
                    <a:pt x="307484" y="557767"/>
                  </a:lnTo>
                  <a:lnTo>
                    <a:pt x="349957" y="534499"/>
                  </a:lnTo>
                  <a:lnTo>
                    <a:pt x="376471" y="505212"/>
                  </a:lnTo>
                  <a:lnTo>
                    <a:pt x="260619" y="505212"/>
                  </a:lnTo>
                  <a:lnTo>
                    <a:pt x="238405" y="499688"/>
                  </a:lnTo>
                  <a:lnTo>
                    <a:pt x="198173" y="468191"/>
                  </a:lnTo>
                  <a:lnTo>
                    <a:pt x="185344" y="414547"/>
                  </a:lnTo>
                  <a:lnTo>
                    <a:pt x="185054" y="404013"/>
                  </a:lnTo>
                  <a:lnTo>
                    <a:pt x="184517" y="393400"/>
                  </a:lnTo>
                  <a:lnTo>
                    <a:pt x="183223" y="371596"/>
                  </a:lnTo>
                  <a:close/>
                </a:path>
                <a:path w="575945" h="690880">
                  <a:moveTo>
                    <a:pt x="363150" y="309074"/>
                  </a:moveTo>
                  <a:lnTo>
                    <a:pt x="217567" y="309074"/>
                  </a:lnTo>
                  <a:lnTo>
                    <a:pt x="259334" y="316510"/>
                  </a:lnTo>
                  <a:lnTo>
                    <a:pt x="298781" y="335896"/>
                  </a:lnTo>
                  <a:lnTo>
                    <a:pt x="330486" y="371002"/>
                  </a:lnTo>
                  <a:lnTo>
                    <a:pt x="343974" y="410839"/>
                  </a:lnTo>
                  <a:lnTo>
                    <a:pt x="343831" y="436187"/>
                  </a:lnTo>
                  <a:lnTo>
                    <a:pt x="318593" y="482061"/>
                  </a:lnTo>
                  <a:lnTo>
                    <a:pt x="281390" y="503576"/>
                  </a:lnTo>
                  <a:lnTo>
                    <a:pt x="260619" y="505212"/>
                  </a:lnTo>
                  <a:lnTo>
                    <a:pt x="376471" y="505212"/>
                  </a:lnTo>
                  <a:lnTo>
                    <a:pt x="382421" y="498639"/>
                  </a:lnTo>
                  <a:lnTo>
                    <a:pt x="400673" y="453511"/>
                  </a:lnTo>
                  <a:lnTo>
                    <a:pt x="403696" y="405119"/>
                  </a:lnTo>
                  <a:lnTo>
                    <a:pt x="394099" y="359381"/>
                  </a:lnTo>
                  <a:lnTo>
                    <a:pt x="373141" y="319240"/>
                  </a:lnTo>
                  <a:lnTo>
                    <a:pt x="363150" y="309074"/>
                  </a:lnTo>
                  <a:close/>
                </a:path>
                <a:path w="575945" h="690880">
                  <a:moveTo>
                    <a:pt x="372896" y="187754"/>
                  </a:moveTo>
                  <a:lnTo>
                    <a:pt x="215324" y="187754"/>
                  </a:lnTo>
                  <a:lnTo>
                    <a:pt x="254991" y="188144"/>
                  </a:lnTo>
                  <a:lnTo>
                    <a:pt x="294410" y="193703"/>
                  </a:lnTo>
                  <a:lnTo>
                    <a:pt x="331886" y="206545"/>
                  </a:lnTo>
                  <a:lnTo>
                    <a:pt x="367319" y="226605"/>
                  </a:lnTo>
                  <a:lnTo>
                    <a:pt x="400609" y="253816"/>
                  </a:lnTo>
                  <a:lnTo>
                    <a:pt x="388535" y="214088"/>
                  </a:lnTo>
                  <a:lnTo>
                    <a:pt x="372896" y="187754"/>
                  </a:lnTo>
                  <a:close/>
                </a:path>
                <a:path w="575945" h="690880">
                  <a:moveTo>
                    <a:pt x="237550" y="0"/>
                  </a:moveTo>
                  <a:lnTo>
                    <a:pt x="191329" y="3862"/>
                  </a:lnTo>
                  <a:lnTo>
                    <a:pt x="146841" y="13092"/>
                  </a:lnTo>
                  <a:lnTo>
                    <a:pt x="105233" y="27235"/>
                  </a:lnTo>
                  <a:lnTo>
                    <a:pt x="93599" y="77032"/>
                  </a:lnTo>
                  <a:lnTo>
                    <a:pt x="93485" y="194710"/>
                  </a:lnTo>
                  <a:lnTo>
                    <a:pt x="175310" y="189508"/>
                  </a:lnTo>
                  <a:lnTo>
                    <a:pt x="215324" y="187754"/>
                  </a:lnTo>
                  <a:lnTo>
                    <a:pt x="372896" y="187754"/>
                  </a:lnTo>
                  <a:lnTo>
                    <a:pt x="369676" y="182333"/>
                  </a:lnTo>
                  <a:lnTo>
                    <a:pt x="343516" y="158237"/>
                  </a:lnTo>
                  <a:lnTo>
                    <a:pt x="309535" y="141486"/>
                  </a:lnTo>
                  <a:lnTo>
                    <a:pt x="268895" y="132150"/>
                  </a:lnTo>
                  <a:lnTo>
                    <a:pt x="155487" y="132150"/>
                  </a:lnTo>
                  <a:lnTo>
                    <a:pt x="152748" y="94747"/>
                  </a:lnTo>
                  <a:lnTo>
                    <a:pt x="157620" y="74500"/>
                  </a:lnTo>
                  <a:lnTo>
                    <a:pt x="174675" y="65219"/>
                  </a:lnTo>
                  <a:lnTo>
                    <a:pt x="208484" y="60713"/>
                  </a:lnTo>
                  <a:lnTo>
                    <a:pt x="214034" y="60192"/>
                  </a:lnTo>
                  <a:lnTo>
                    <a:pt x="219622" y="59341"/>
                  </a:lnTo>
                  <a:lnTo>
                    <a:pt x="225197" y="58985"/>
                  </a:lnTo>
                  <a:lnTo>
                    <a:pt x="431669" y="58985"/>
                  </a:lnTo>
                  <a:lnTo>
                    <a:pt x="416834" y="47270"/>
                  </a:lnTo>
                  <a:lnTo>
                    <a:pt x="375147" y="25139"/>
                  </a:lnTo>
                  <a:lnTo>
                    <a:pt x="330606" y="10185"/>
                  </a:lnTo>
                  <a:lnTo>
                    <a:pt x="284358" y="1956"/>
                  </a:lnTo>
                  <a:lnTo>
                    <a:pt x="237550" y="0"/>
                  </a:lnTo>
                  <a:close/>
                </a:path>
                <a:path w="575945" h="690880">
                  <a:moveTo>
                    <a:pt x="216038" y="128757"/>
                  </a:moveTo>
                  <a:lnTo>
                    <a:pt x="155487" y="132150"/>
                  </a:lnTo>
                  <a:lnTo>
                    <a:pt x="268895" y="132150"/>
                  </a:lnTo>
                  <a:lnTo>
                    <a:pt x="267215" y="131764"/>
                  </a:lnTo>
                  <a:lnTo>
                    <a:pt x="216038" y="128757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7" name="object 4">
              <a:extLst>
                <a:ext uri="{FF2B5EF4-FFF2-40B4-BE49-F238E27FC236}">
                  <a16:creationId xmlns:a16="http://schemas.microsoft.com/office/drawing/2014/main" id="{5CCD83AC-5FF7-4DDF-8749-CBE4C95EF019}"/>
                </a:ext>
              </a:extLst>
            </p:cNvPr>
            <p:cNvSpPr/>
            <p:nvPr userDrawn="1"/>
          </p:nvSpPr>
          <p:spPr>
            <a:xfrm>
              <a:off x="7106487" y="2489306"/>
              <a:ext cx="529590" cy="692150"/>
            </a:xfrm>
            <a:custGeom>
              <a:avLst/>
              <a:gdLst/>
              <a:ahLst/>
              <a:cxnLst/>
              <a:rect l="l" t="t" r="r" b="b"/>
              <a:pathLst>
                <a:path w="529590" h="692150">
                  <a:moveTo>
                    <a:pt x="251474" y="0"/>
                  </a:moveTo>
                  <a:lnTo>
                    <a:pt x="202950" y="6619"/>
                  </a:lnTo>
                  <a:lnTo>
                    <a:pt x="157541" y="21226"/>
                  </a:lnTo>
                  <a:lnTo>
                    <a:pt x="116269" y="43345"/>
                  </a:lnTo>
                  <a:lnTo>
                    <a:pt x="80153" y="72500"/>
                  </a:lnTo>
                  <a:lnTo>
                    <a:pt x="50214" y="108216"/>
                  </a:lnTo>
                  <a:lnTo>
                    <a:pt x="27473" y="150015"/>
                  </a:lnTo>
                  <a:lnTo>
                    <a:pt x="12951" y="197423"/>
                  </a:lnTo>
                  <a:lnTo>
                    <a:pt x="5478" y="244514"/>
                  </a:lnTo>
                  <a:lnTo>
                    <a:pt x="1379" y="292443"/>
                  </a:lnTo>
                  <a:lnTo>
                    <a:pt x="0" y="340830"/>
                  </a:lnTo>
                  <a:lnTo>
                    <a:pt x="588" y="382730"/>
                  </a:lnTo>
                  <a:lnTo>
                    <a:pt x="2766" y="437441"/>
                  </a:lnTo>
                  <a:lnTo>
                    <a:pt x="8954" y="483959"/>
                  </a:lnTo>
                  <a:lnTo>
                    <a:pt x="21895" y="526870"/>
                  </a:lnTo>
                  <a:lnTo>
                    <a:pt x="40904" y="565765"/>
                  </a:lnTo>
                  <a:lnTo>
                    <a:pt x="65295" y="600237"/>
                  </a:lnTo>
                  <a:lnTo>
                    <a:pt x="94384" y="629879"/>
                  </a:lnTo>
                  <a:lnTo>
                    <a:pt x="127486" y="654284"/>
                  </a:lnTo>
                  <a:lnTo>
                    <a:pt x="163917" y="673044"/>
                  </a:lnTo>
                  <a:lnTo>
                    <a:pt x="202991" y="685752"/>
                  </a:lnTo>
                  <a:lnTo>
                    <a:pt x="244024" y="692001"/>
                  </a:lnTo>
                  <a:lnTo>
                    <a:pt x="286332" y="691384"/>
                  </a:lnTo>
                  <a:lnTo>
                    <a:pt x="329229" y="683492"/>
                  </a:lnTo>
                  <a:lnTo>
                    <a:pt x="372031" y="667920"/>
                  </a:lnTo>
                  <a:lnTo>
                    <a:pt x="396880" y="651984"/>
                  </a:lnTo>
                  <a:lnTo>
                    <a:pt x="402948" y="647715"/>
                  </a:lnTo>
                  <a:lnTo>
                    <a:pt x="297025" y="647715"/>
                  </a:lnTo>
                  <a:lnTo>
                    <a:pt x="246733" y="641688"/>
                  </a:lnTo>
                  <a:lnTo>
                    <a:pt x="199808" y="626670"/>
                  </a:lnTo>
                  <a:lnTo>
                    <a:pt x="157559" y="603643"/>
                  </a:lnTo>
                  <a:lnTo>
                    <a:pt x="121295" y="573589"/>
                  </a:lnTo>
                  <a:lnTo>
                    <a:pt x="92325" y="537491"/>
                  </a:lnTo>
                  <a:lnTo>
                    <a:pt x="71958" y="496331"/>
                  </a:lnTo>
                  <a:lnTo>
                    <a:pt x="61503" y="451093"/>
                  </a:lnTo>
                  <a:lnTo>
                    <a:pt x="58442" y="405478"/>
                  </a:lnTo>
                  <a:lnTo>
                    <a:pt x="58081" y="359556"/>
                  </a:lnTo>
                  <a:lnTo>
                    <a:pt x="58967" y="313499"/>
                  </a:lnTo>
                  <a:lnTo>
                    <a:pt x="59649" y="267477"/>
                  </a:lnTo>
                  <a:lnTo>
                    <a:pt x="65531" y="219421"/>
                  </a:lnTo>
                  <a:lnTo>
                    <a:pt x="81975" y="174567"/>
                  </a:lnTo>
                  <a:lnTo>
                    <a:pt x="107525" y="134704"/>
                  </a:lnTo>
                  <a:lnTo>
                    <a:pt x="140722" y="101624"/>
                  </a:lnTo>
                  <a:lnTo>
                    <a:pt x="180109" y="77115"/>
                  </a:lnTo>
                  <a:lnTo>
                    <a:pt x="224228" y="62968"/>
                  </a:lnTo>
                  <a:lnTo>
                    <a:pt x="274065" y="59865"/>
                  </a:lnTo>
                  <a:lnTo>
                    <a:pt x="432231" y="59865"/>
                  </a:lnTo>
                  <a:lnTo>
                    <a:pt x="427314" y="55187"/>
                  </a:lnTo>
                  <a:lnTo>
                    <a:pt x="389298" y="29907"/>
                  </a:lnTo>
                  <a:lnTo>
                    <a:pt x="347279" y="11823"/>
                  </a:lnTo>
                  <a:lnTo>
                    <a:pt x="302092" y="1843"/>
                  </a:lnTo>
                  <a:lnTo>
                    <a:pt x="251474" y="0"/>
                  </a:lnTo>
                  <a:close/>
                </a:path>
                <a:path w="529590" h="692150">
                  <a:moveTo>
                    <a:pt x="399437" y="640399"/>
                  </a:moveTo>
                  <a:lnTo>
                    <a:pt x="348207" y="645333"/>
                  </a:lnTo>
                  <a:lnTo>
                    <a:pt x="322601" y="647272"/>
                  </a:lnTo>
                  <a:lnTo>
                    <a:pt x="297025" y="647715"/>
                  </a:lnTo>
                  <a:lnTo>
                    <a:pt x="402948" y="647715"/>
                  </a:lnTo>
                  <a:lnTo>
                    <a:pt x="404987" y="646279"/>
                  </a:lnTo>
                  <a:lnTo>
                    <a:pt x="403120" y="644324"/>
                  </a:lnTo>
                  <a:lnTo>
                    <a:pt x="401292" y="642355"/>
                  </a:lnTo>
                  <a:lnTo>
                    <a:pt x="399437" y="640399"/>
                  </a:lnTo>
                  <a:close/>
                </a:path>
                <a:path w="529590" h="692150">
                  <a:moveTo>
                    <a:pt x="265148" y="125656"/>
                  </a:moveTo>
                  <a:lnTo>
                    <a:pt x="221776" y="132283"/>
                  </a:lnTo>
                  <a:lnTo>
                    <a:pt x="184062" y="151331"/>
                  </a:lnTo>
                  <a:lnTo>
                    <a:pt x="154199" y="180723"/>
                  </a:lnTo>
                  <a:lnTo>
                    <a:pt x="134382" y="218381"/>
                  </a:lnTo>
                  <a:lnTo>
                    <a:pt x="126807" y="262231"/>
                  </a:lnTo>
                  <a:lnTo>
                    <a:pt x="125883" y="304809"/>
                  </a:lnTo>
                  <a:lnTo>
                    <a:pt x="125259" y="340830"/>
                  </a:lnTo>
                  <a:lnTo>
                    <a:pt x="125269" y="359556"/>
                  </a:lnTo>
                  <a:lnTo>
                    <a:pt x="128125" y="431370"/>
                  </a:lnTo>
                  <a:lnTo>
                    <a:pt x="139505" y="477169"/>
                  </a:lnTo>
                  <a:lnTo>
                    <a:pt x="162405" y="517438"/>
                  </a:lnTo>
                  <a:lnTo>
                    <a:pt x="200815" y="552473"/>
                  </a:lnTo>
                  <a:lnTo>
                    <a:pt x="245336" y="571856"/>
                  </a:lnTo>
                  <a:lnTo>
                    <a:pt x="294114" y="579758"/>
                  </a:lnTo>
                  <a:lnTo>
                    <a:pt x="345297" y="580354"/>
                  </a:lnTo>
                  <a:lnTo>
                    <a:pt x="389962" y="574206"/>
                  </a:lnTo>
                  <a:lnTo>
                    <a:pt x="430190" y="559202"/>
                  </a:lnTo>
                  <a:lnTo>
                    <a:pt x="464850" y="536008"/>
                  </a:lnTo>
                  <a:lnTo>
                    <a:pt x="477334" y="522296"/>
                  </a:lnTo>
                  <a:lnTo>
                    <a:pt x="329495" y="522296"/>
                  </a:lnTo>
                  <a:lnTo>
                    <a:pt x="284960" y="518810"/>
                  </a:lnTo>
                  <a:lnTo>
                    <a:pt x="244822" y="505737"/>
                  </a:lnTo>
                  <a:lnTo>
                    <a:pt x="204269" y="472339"/>
                  </a:lnTo>
                  <a:lnTo>
                    <a:pt x="187119" y="431370"/>
                  </a:lnTo>
                  <a:lnTo>
                    <a:pt x="185234" y="388075"/>
                  </a:lnTo>
                  <a:lnTo>
                    <a:pt x="184607" y="347418"/>
                  </a:lnTo>
                  <a:lnTo>
                    <a:pt x="184703" y="331443"/>
                  </a:lnTo>
                  <a:lnTo>
                    <a:pt x="186497" y="257952"/>
                  </a:lnTo>
                  <a:lnTo>
                    <a:pt x="198631" y="220783"/>
                  </a:lnTo>
                  <a:lnTo>
                    <a:pt x="262828" y="186003"/>
                  </a:lnTo>
                  <a:lnTo>
                    <a:pt x="377707" y="186003"/>
                  </a:lnTo>
                  <a:lnTo>
                    <a:pt x="375593" y="181920"/>
                  </a:lnTo>
                  <a:lnTo>
                    <a:pt x="345988" y="152264"/>
                  </a:lnTo>
                  <a:lnTo>
                    <a:pt x="308457" y="132805"/>
                  </a:lnTo>
                  <a:lnTo>
                    <a:pt x="265148" y="125656"/>
                  </a:lnTo>
                  <a:close/>
                </a:path>
                <a:path w="529590" h="692150">
                  <a:moveTo>
                    <a:pt x="432231" y="59865"/>
                  </a:moveTo>
                  <a:lnTo>
                    <a:pt x="274065" y="59865"/>
                  </a:lnTo>
                  <a:lnTo>
                    <a:pt x="321839" y="68245"/>
                  </a:lnTo>
                  <a:lnTo>
                    <a:pt x="365763" y="87175"/>
                  </a:lnTo>
                  <a:lnTo>
                    <a:pt x="404054" y="115718"/>
                  </a:lnTo>
                  <a:lnTo>
                    <a:pt x="434924" y="152940"/>
                  </a:lnTo>
                  <a:lnTo>
                    <a:pt x="456587" y="197906"/>
                  </a:lnTo>
                  <a:lnTo>
                    <a:pt x="468888" y="252848"/>
                  </a:lnTo>
                  <a:lnTo>
                    <a:pt x="471721" y="308485"/>
                  </a:lnTo>
                  <a:lnTo>
                    <a:pt x="469337" y="364427"/>
                  </a:lnTo>
                  <a:lnTo>
                    <a:pt x="465985" y="420283"/>
                  </a:lnTo>
                  <a:lnTo>
                    <a:pt x="449885" y="456536"/>
                  </a:lnTo>
                  <a:lnTo>
                    <a:pt x="412839" y="497639"/>
                  </a:lnTo>
                  <a:lnTo>
                    <a:pt x="373699" y="515478"/>
                  </a:lnTo>
                  <a:lnTo>
                    <a:pt x="329495" y="522296"/>
                  </a:lnTo>
                  <a:lnTo>
                    <a:pt x="477334" y="522296"/>
                  </a:lnTo>
                  <a:lnTo>
                    <a:pt x="512954" y="467712"/>
                  </a:lnTo>
                  <a:lnTo>
                    <a:pt x="524139" y="423941"/>
                  </a:lnTo>
                  <a:lnTo>
                    <a:pt x="528055" y="382730"/>
                  </a:lnTo>
                  <a:lnTo>
                    <a:pt x="529246" y="344689"/>
                  </a:lnTo>
                  <a:lnTo>
                    <a:pt x="529145" y="313499"/>
                  </a:lnTo>
                  <a:lnTo>
                    <a:pt x="528088" y="257723"/>
                  </a:lnTo>
                  <a:lnTo>
                    <a:pt x="522628" y="210093"/>
                  </a:lnTo>
                  <a:lnTo>
                    <a:pt x="508984" y="165115"/>
                  </a:lnTo>
                  <a:lnTo>
                    <a:pt x="487993" y="123700"/>
                  </a:lnTo>
                  <a:lnTo>
                    <a:pt x="460491" y="86754"/>
                  </a:lnTo>
                  <a:lnTo>
                    <a:pt x="432231" y="59865"/>
                  </a:lnTo>
                  <a:close/>
                </a:path>
                <a:path w="529590" h="692150">
                  <a:moveTo>
                    <a:pt x="377707" y="186003"/>
                  </a:moveTo>
                  <a:lnTo>
                    <a:pt x="262828" y="186003"/>
                  </a:lnTo>
                  <a:lnTo>
                    <a:pt x="300593" y="195455"/>
                  </a:lnTo>
                  <a:lnTo>
                    <a:pt x="320288" y="209800"/>
                  </a:lnTo>
                  <a:lnTo>
                    <a:pt x="334086" y="227532"/>
                  </a:lnTo>
                  <a:lnTo>
                    <a:pt x="342127" y="248726"/>
                  </a:lnTo>
                  <a:lnTo>
                    <a:pt x="344548" y="273458"/>
                  </a:lnTo>
                  <a:lnTo>
                    <a:pt x="344325" y="301289"/>
                  </a:lnTo>
                  <a:lnTo>
                    <a:pt x="344204" y="399493"/>
                  </a:lnTo>
                  <a:lnTo>
                    <a:pt x="344319" y="463095"/>
                  </a:lnTo>
                  <a:lnTo>
                    <a:pt x="374518" y="454227"/>
                  </a:lnTo>
                  <a:lnTo>
                    <a:pt x="392151" y="442910"/>
                  </a:lnTo>
                  <a:lnTo>
                    <a:pt x="400416" y="425785"/>
                  </a:lnTo>
                  <a:lnTo>
                    <a:pt x="402511" y="399493"/>
                  </a:lnTo>
                  <a:lnTo>
                    <a:pt x="402637" y="359556"/>
                  </a:lnTo>
                  <a:lnTo>
                    <a:pt x="402645" y="292443"/>
                  </a:lnTo>
                  <a:lnTo>
                    <a:pt x="402447" y="263374"/>
                  </a:lnTo>
                  <a:lnTo>
                    <a:pt x="395129" y="219662"/>
                  </a:lnTo>
                  <a:lnTo>
                    <a:pt x="377707" y="186003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8" name="object 5">
              <a:extLst>
                <a:ext uri="{FF2B5EF4-FFF2-40B4-BE49-F238E27FC236}">
                  <a16:creationId xmlns:a16="http://schemas.microsoft.com/office/drawing/2014/main" id="{E8A3A0CC-F4F6-4077-94EC-F8CB07FDD93D}"/>
                </a:ext>
              </a:extLst>
            </p:cNvPr>
            <p:cNvSpPr/>
            <p:nvPr userDrawn="1"/>
          </p:nvSpPr>
          <p:spPr>
            <a:xfrm>
              <a:off x="6449873" y="2490417"/>
              <a:ext cx="527050" cy="690880"/>
            </a:xfrm>
            <a:custGeom>
              <a:avLst/>
              <a:gdLst/>
              <a:ahLst/>
              <a:cxnLst/>
              <a:rect l="l" t="t" r="r" b="b"/>
              <a:pathLst>
                <a:path w="527050" h="690880">
                  <a:moveTo>
                    <a:pt x="203535" y="106817"/>
                  </a:moveTo>
                  <a:lnTo>
                    <a:pt x="156096" y="111190"/>
                  </a:lnTo>
                  <a:lnTo>
                    <a:pt x="112577" y="124760"/>
                  </a:lnTo>
                  <a:lnTo>
                    <a:pt x="74500" y="146905"/>
                  </a:lnTo>
                  <a:lnTo>
                    <a:pt x="43385" y="177006"/>
                  </a:lnTo>
                  <a:lnTo>
                    <a:pt x="20753" y="214441"/>
                  </a:lnTo>
                  <a:lnTo>
                    <a:pt x="8124" y="258590"/>
                  </a:lnTo>
                  <a:lnTo>
                    <a:pt x="1990" y="313152"/>
                  </a:lnTo>
                  <a:lnTo>
                    <a:pt x="0" y="368613"/>
                  </a:lnTo>
                  <a:lnTo>
                    <a:pt x="2481" y="423964"/>
                  </a:lnTo>
                  <a:lnTo>
                    <a:pt x="9763" y="478198"/>
                  </a:lnTo>
                  <a:lnTo>
                    <a:pt x="22351" y="524704"/>
                  </a:lnTo>
                  <a:lnTo>
                    <a:pt x="41762" y="566201"/>
                  </a:lnTo>
                  <a:lnTo>
                    <a:pt x="67309" y="602340"/>
                  </a:lnTo>
                  <a:lnTo>
                    <a:pt x="98307" y="632777"/>
                  </a:lnTo>
                  <a:lnTo>
                    <a:pt x="134071" y="657162"/>
                  </a:lnTo>
                  <a:lnTo>
                    <a:pt x="173916" y="675150"/>
                  </a:lnTo>
                  <a:lnTo>
                    <a:pt x="217157" y="686392"/>
                  </a:lnTo>
                  <a:lnTo>
                    <a:pt x="263107" y="690542"/>
                  </a:lnTo>
                  <a:lnTo>
                    <a:pt x="311083" y="687253"/>
                  </a:lnTo>
                  <a:lnTo>
                    <a:pt x="353022" y="676803"/>
                  </a:lnTo>
                  <a:lnTo>
                    <a:pt x="392570" y="658621"/>
                  </a:lnTo>
                  <a:lnTo>
                    <a:pt x="428779" y="633697"/>
                  </a:lnTo>
                  <a:lnTo>
                    <a:pt x="431527" y="631055"/>
                  </a:lnTo>
                  <a:lnTo>
                    <a:pt x="250440" y="631055"/>
                  </a:lnTo>
                  <a:lnTo>
                    <a:pt x="203381" y="619863"/>
                  </a:lnTo>
                  <a:lnTo>
                    <a:pt x="161204" y="600868"/>
                  </a:lnTo>
                  <a:lnTo>
                    <a:pt x="125115" y="574799"/>
                  </a:lnTo>
                  <a:lnTo>
                    <a:pt x="96319" y="542383"/>
                  </a:lnTo>
                  <a:lnTo>
                    <a:pt x="76021" y="504348"/>
                  </a:lnTo>
                  <a:lnTo>
                    <a:pt x="65427" y="461421"/>
                  </a:lnTo>
                  <a:lnTo>
                    <a:pt x="61904" y="415047"/>
                  </a:lnTo>
                  <a:lnTo>
                    <a:pt x="61401" y="368613"/>
                  </a:lnTo>
                  <a:lnTo>
                    <a:pt x="62630" y="321413"/>
                  </a:lnTo>
                  <a:lnTo>
                    <a:pt x="64322" y="274617"/>
                  </a:lnTo>
                  <a:lnTo>
                    <a:pt x="83842" y="228706"/>
                  </a:lnTo>
                  <a:lnTo>
                    <a:pt x="112481" y="198385"/>
                  </a:lnTo>
                  <a:lnTo>
                    <a:pt x="148684" y="178406"/>
                  </a:lnTo>
                  <a:lnTo>
                    <a:pt x="189459" y="168707"/>
                  </a:lnTo>
                  <a:lnTo>
                    <a:pt x="367945" y="168707"/>
                  </a:lnTo>
                  <a:lnTo>
                    <a:pt x="350745" y="154114"/>
                  </a:lnTo>
                  <a:lnTo>
                    <a:pt x="320559" y="135538"/>
                  </a:lnTo>
                  <a:lnTo>
                    <a:pt x="288174" y="121770"/>
                  </a:lnTo>
                  <a:lnTo>
                    <a:pt x="253374" y="112260"/>
                  </a:lnTo>
                  <a:lnTo>
                    <a:pt x="203535" y="106817"/>
                  </a:lnTo>
                  <a:close/>
                </a:path>
                <a:path w="527050" h="690880">
                  <a:moveTo>
                    <a:pt x="516470" y="501434"/>
                  </a:moveTo>
                  <a:lnTo>
                    <a:pt x="425082" y="501434"/>
                  </a:lnTo>
                  <a:lnTo>
                    <a:pt x="450262" y="503839"/>
                  </a:lnTo>
                  <a:lnTo>
                    <a:pt x="448700" y="509821"/>
                  </a:lnTo>
                  <a:lnTo>
                    <a:pt x="419628" y="557411"/>
                  </a:lnTo>
                  <a:lnTo>
                    <a:pt x="382616" y="590636"/>
                  </a:lnTo>
                  <a:lnTo>
                    <a:pt x="339410" y="615517"/>
                  </a:lnTo>
                  <a:lnTo>
                    <a:pt x="294016" y="629756"/>
                  </a:lnTo>
                  <a:lnTo>
                    <a:pt x="250440" y="631055"/>
                  </a:lnTo>
                  <a:lnTo>
                    <a:pt x="431527" y="631055"/>
                  </a:lnTo>
                  <a:lnTo>
                    <a:pt x="460700" y="603020"/>
                  </a:lnTo>
                  <a:lnTo>
                    <a:pt x="487387" y="567580"/>
                  </a:lnTo>
                  <a:lnTo>
                    <a:pt x="507891" y="528369"/>
                  </a:lnTo>
                  <a:lnTo>
                    <a:pt x="516470" y="501434"/>
                  </a:lnTo>
                  <a:close/>
                </a:path>
                <a:path w="527050" h="690880">
                  <a:moveTo>
                    <a:pt x="184946" y="228643"/>
                  </a:moveTo>
                  <a:lnTo>
                    <a:pt x="143556" y="242697"/>
                  </a:lnTo>
                  <a:lnTo>
                    <a:pt x="127111" y="280230"/>
                  </a:lnTo>
                  <a:lnTo>
                    <a:pt x="125914" y="355103"/>
                  </a:lnTo>
                  <a:lnTo>
                    <a:pt x="126175" y="392530"/>
                  </a:lnTo>
                  <a:lnTo>
                    <a:pt x="134597" y="471495"/>
                  </a:lnTo>
                  <a:lnTo>
                    <a:pt x="151752" y="506533"/>
                  </a:lnTo>
                  <a:lnTo>
                    <a:pt x="178770" y="534468"/>
                  </a:lnTo>
                  <a:lnTo>
                    <a:pt x="215553" y="554754"/>
                  </a:lnTo>
                  <a:lnTo>
                    <a:pt x="254478" y="564933"/>
                  </a:lnTo>
                  <a:lnTo>
                    <a:pt x="292057" y="564287"/>
                  </a:lnTo>
                  <a:lnTo>
                    <a:pt x="327051" y="552069"/>
                  </a:lnTo>
                  <a:lnTo>
                    <a:pt x="358225" y="527537"/>
                  </a:lnTo>
                  <a:lnTo>
                    <a:pt x="379598" y="510469"/>
                  </a:lnTo>
                  <a:lnTo>
                    <a:pt x="395042" y="505046"/>
                  </a:lnTo>
                  <a:lnTo>
                    <a:pt x="269637" y="505046"/>
                  </a:lnTo>
                  <a:lnTo>
                    <a:pt x="244802" y="502150"/>
                  </a:lnTo>
                  <a:lnTo>
                    <a:pt x="219646" y="489434"/>
                  </a:lnTo>
                  <a:lnTo>
                    <a:pt x="200861" y="469235"/>
                  </a:lnTo>
                  <a:lnTo>
                    <a:pt x="189089" y="442478"/>
                  </a:lnTo>
                  <a:lnTo>
                    <a:pt x="184972" y="410088"/>
                  </a:lnTo>
                  <a:lnTo>
                    <a:pt x="184946" y="228643"/>
                  </a:lnTo>
                  <a:close/>
                </a:path>
                <a:path w="527050" h="690880">
                  <a:moveTo>
                    <a:pt x="441197" y="442489"/>
                  </a:moveTo>
                  <a:lnTo>
                    <a:pt x="399137" y="442662"/>
                  </a:lnTo>
                  <a:lnTo>
                    <a:pt x="350720" y="443375"/>
                  </a:lnTo>
                  <a:lnTo>
                    <a:pt x="342731" y="451439"/>
                  </a:lnTo>
                  <a:lnTo>
                    <a:pt x="338197" y="457827"/>
                  </a:lnTo>
                  <a:lnTo>
                    <a:pt x="316641" y="482614"/>
                  </a:lnTo>
                  <a:lnTo>
                    <a:pt x="293685" y="498443"/>
                  </a:lnTo>
                  <a:lnTo>
                    <a:pt x="269637" y="505046"/>
                  </a:lnTo>
                  <a:lnTo>
                    <a:pt x="395042" y="505046"/>
                  </a:lnTo>
                  <a:lnTo>
                    <a:pt x="401705" y="502706"/>
                  </a:lnTo>
                  <a:lnTo>
                    <a:pt x="425082" y="501434"/>
                  </a:lnTo>
                  <a:lnTo>
                    <a:pt x="516470" y="501434"/>
                  </a:lnTo>
                  <a:lnTo>
                    <a:pt x="521266" y="486374"/>
                  </a:lnTo>
                  <a:lnTo>
                    <a:pt x="526564" y="442587"/>
                  </a:lnTo>
                  <a:lnTo>
                    <a:pt x="441197" y="442489"/>
                  </a:lnTo>
                  <a:close/>
                </a:path>
                <a:path w="527050" h="690880">
                  <a:moveTo>
                    <a:pt x="367945" y="168707"/>
                  </a:moveTo>
                  <a:lnTo>
                    <a:pt x="189459" y="168707"/>
                  </a:lnTo>
                  <a:lnTo>
                    <a:pt x="231818" y="169224"/>
                  </a:lnTo>
                  <a:lnTo>
                    <a:pt x="272769" y="179894"/>
                  </a:lnTo>
                  <a:lnTo>
                    <a:pt x="309323" y="200653"/>
                  </a:lnTo>
                  <a:lnTo>
                    <a:pt x="338489" y="231437"/>
                  </a:lnTo>
                  <a:lnTo>
                    <a:pt x="342896" y="237901"/>
                  </a:lnTo>
                  <a:lnTo>
                    <a:pt x="351050" y="245890"/>
                  </a:lnTo>
                  <a:lnTo>
                    <a:pt x="357616" y="246029"/>
                  </a:lnTo>
                  <a:lnTo>
                    <a:pt x="441158" y="246782"/>
                  </a:lnTo>
                  <a:lnTo>
                    <a:pt x="524405" y="246677"/>
                  </a:lnTo>
                  <a:lnTo>
                    <a:pt x="522506" y="204050"/>
                  </a:lnTo>
                  <a:lnTo>
                    <a:pt x="519785" y="194823"/>
                  </a:lnTo>
                  <a:lnTo>
                    <a:pt x="456752" y="194823"/>
                  </a:lnTo>
                  <a:lnTo>
                    <a:pt x="433298" y="191668"/>
                  </a:lnTo>
                  <a:lnTo>
                    <a:pt x="411441" y="189535"/>
                  </a:lnTo>
                  <a:lnTo>
                    <a:pt x="392790" y="185852"/>
                  </a:lnTo>
                  <a:lnTo>
                    <a:pt x="378952" y="178046"/>
                  </a:lnTo>
                  <a:lnTo>
                    <a:pt x="367945" y="168707"/>
                  </a:lnTo>
                  <a:close/>
                </a:path>
                <a:path w="527050" h="690880">
                  <a:moveTo>
                    <a:pt x="408850" y="42018"/>
                  </a:moveTo>
                  <a:lnTo>
                    <a:pt x="222970" y="42018"/>
                  </a:lnTo>
                  <a:lnTo>
                    <a:pt x="269686" y="47414"/>
                  </a:lnTo>
                  <a:lnTo>
                    <a:pt x="315972" y="60470"/>
                  </a:lnTo>
                  <a:lnTo>
                    <a:pt x="360100" y="80796"/>
                  </a:lnTo>
                  <a:lnTo>
                    <a:pt x="398335" y="108763"/>
                  </a:lnTo>
                  <a:lnTo>
                    <a:pt x="430583" y="146171"/>
                  </a:lnTo>
                  <a:lnTo>
                    <a:pt x="456752" y="194823"/>
                  </a:lnTo>
                  <a:lnTo>
                    <a:pt x="519785" y="194823"/>
                  </a:lnTo>
                  <a:lnTo>
                    <a:pt x="509927" y="161397"/>
                  </a:lnTo>
                  <a:lnTo>
                    <a:pt x="488099" y="120438"/>
                  </a:lnTo>
                  <a:lnTo>
                    <a:pt x="458456" y="82894"/>
                  </a:lnTo>
                  <a:lnTo>
                    <a:pt x="422429" y="50485"/>
                  </a:lnTo>
                  <a:lnTo>
                    <a:pt x="408850" y="42018"/>
                  </a:lnTo>
                  <a:close/>
                </a:path>
                <a:path w="527050" h="690880">
                  <a:moveTo>
                    <a:pt x="285564" y="0"/>
                  </a:moveTo>
                  <a:lnTo>
                    <a:pt x="233553" y="1628"/>
                  </a:lnTo>
                  <a:lnTo>
                    <a:pt x="186253" y="11970"/>
                  </a:lnTo>
                  <a:lnTo>
                    <a:pt x="148995" y="30155"/>
                  </a:lnTo>
                  <a:lnTo>
                    <a:pt x="127111" y="55313"/>
                  </a:lnTo>
                  <a:lnTo>
                    <a:pt x="175540" y="44559"/>
                  </a:lnTo>
                  <a:lnTo>
                    <a:pt x="222970" y="42018"/>
                  </a:lnTo>
                  <a:lnTo>
                    <a:pt x="408850" y="42018"/>
                  </a:lnTo>
                  <a:lnTo>
                    <a:pt x="381450" y="24932"/>
                  </a:lnTo>
                  <a:lnTo>
                    <a:pt x="336953" y="7955"/>
                  </a:lnTo>
                  <a:lnTo>
                    <a:pt x="285564" y="0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9" name="object 6">
              <a:extLst>
                <a:ext uri="{FF2B5EF4-FFF2-40B4-BE49-F238E27FC236}">
                  <a16:creationId xmlns:a16="http://schemas.microsoft.com/office/drawing/2014/main" id="{4836D185-F602-4364-9592-4CA8D7CE89AE}"/>
                </a:ext>
              </a:extLst>
            </p:cNvPr>
            <p:cNvSpPr/>
            <p:nvPr userDrawn="1"/>
          </p:nvSpPr>
          <p:spPr>
            <a:xfrm>
              <a:off x="5182047" y="2331718"/>
              <a:ext cx="502920" cy="850265"/>
            </a:xfrm>
            <a:custGeom>
              <a:avLst/>
              <a:gdLst/>
              <a:ahLst/>
              <a:cxnLst/>
              <a:rect l="l" t="t" r="r" b="b"/>
              <a:pathLst>
                <a:path w="502920" h="850264">
                  <a:moveTo>
                    <a:pt x="240229" y="0"/>
                  </a:moveTo>
                  <a:lnTo>
                    <a:pt x="209588" y="4345"/>
                  </a:lnTo>
                  <a:lnTo>
                    <a:pt x="182790" y="18903"/>
                  </a:lnTo>
                  <a:lnTo>
                    <a:pt x="159197" y="45707"/>
                  </a:lnTo>
                  <a:lnTo>
                    <a:pt x="132275" y="84666"/>
                  </a:lnTo>
                  <a:lnTo>
                    <a:pt x="103451" y="122458"/>
                  </a:lnTo>
                  <a:lnTo>
                    <a:pt x="72654" y="158523"/>
                  </a:lnTo>
                  <a:lnTo>
                    <a:pt x="39817" y="192303"/>
                  </a:lnTo>
                  <a:lnTo>
                    <a:pt x="9929" y="235211"/>
                  </a:lnTo>
                  <a:lnTo>
                    <a:pt x="0" y="280870"/>
                  </a:lnTo>
                  <a:lnTo>
                    <a:pt x="141" y="316090"/>
                  </a:lnTo>
                  <a:lnTo>
                    <a:pt x="266" y="336402"/>
                  </a:lnTo>
                  <a:lnTo>
                    <a:pt x="663" y="377533"/>
                  </a:lnTo>
                  <a:lnTo>
                    <a:pt x="94618" y="377533"/>
                  </a:lnTo>
                  <a:lnTo>
                    <a:pt x="94392" y="433398"/>
                  </a:lnTo>
                  <a:lnTo>
                    <a:pt x="94068" y="484133"/>
                  </a:lnTo>
                  <a:lnTo>
                    <a:pt x="94050" y="543018"/>
                  </a:lnTo>
                  <a:lnTo>
                    <a:pt x="94910" y="597268"/>
                  </a:lnTo>
                  <a:lnTo>
                    <a:pt x="100235" y="642993"/>
                  </a:lnTo>
                  <a:lnTo>
                    <a:pt x="113120" y="685468"/>
                  </a:lnTo>
                  <a:lnTo>
                    <a:pt x="132722" y="724194"/>
                  </a:lnTo>
                  <a:lnTo>
                    <a:pt x="158199" y="758675"/>
                  </a:lnTo>
                  <a:lnTo>
                    <a:pt x="188705" y="788410"/>
                  </a:lnTo>
                  <a:lnTo>
                    <a:pt x="223399" y="812903"/>
                  </a:lnTo>
                  <a:lnTo>
                    <a:pt x="261436" y="831654"/>
                  </a:lnTo>
                  <a:lnTo>
                    <a:pt x="301974" y="844166"/>
                  </a:lnTo>
                  <a:lnTo>
                    <a:pt x="344170" y="849941"/>
                  </a:lnTo>
                  <a:lnTo>
                    <a:pt x="387179" y="848479"/>
                  </a:lnTo>
                  <a:lnTo>
                    <a:pt x="430158" y="839283"/>
                  </a:lnTo>
                  <a:lnTo>
                    <a:pt x="472265" y="821855"/>
                  </a:lnTo>
                  <a:lnTo>
                    <a:pt x="493276" y="805344"/>
                  </a:lnTo>
                  <a:lnTo>
                    <a:pt x="414932" y="805344"/>
                  </a:lnTo>
                  <a:lnTo>
                    <a:pt x="388496" y="805091"/>
                  </a:lnTo>
                  <a:lnTo>
                    <a:pt x="340469" y="798068"/>
                  </a:lnTo>
                  <a:lnTo>
                    <a:pt x="295227" y="783806"/>
                  </a:lnTo>
                  <a:lnTo>
                    <a:pt x="254022" y="762552"/>
                  </a:lnTo>
                  <a:lnTo>
                    <a:pt x="218106" y="734557"/>
                  </a:lnTo>
                  <a:lnTo>
                    <a:pt x="188731" y="700068"/>
                  </a:lnTo>
                  <a:lnTo>
                    <a:pt x="167150" y="659335"/>
                  </a:lnTo>
                  <a:lnTo>
                    <a:pt x="154615" y="612607"/>
                  </a:lnTo>
                  <a:lnTo>
                    <a:pt x="152377" y="560133"/>
                  </a:lnTo>
                  <a:lnTo>
                    <a:pt x="154322" y="512070"/>
                  </a:lnTo>
                  <a:lnTo>
                    <a:pt x="154581" y="484133"/>
                  </a:lnTo>
                  <a:lnTo>
                    <a:pt x="154680" y="453617"/>
                  </a:lnTo>
                  <a:lnTo>
                    <a:pt x="154335" y="414961"/>
                  </a:lnTo>
                  <a:lnTo>
                    <a:pt x="153626" y="365612"/>
                  </a:lnTo>
                  <a:lnTo>
                    <a:pt x="153254" y="315531"/>
                  </a:lnTo>
                  <a:lnTo>
                    <a:pt x="56327" y="315531"/>
                  </a:lnTo>
                  <a:lnTo>
                    <a:pt x="58137" y="299384"/>
                  </a:lnTo>
                  <a:lnTo>
                    <a:pt x="59307" y="284207"/>
                  </a:lnTo>
                  <a:lnTo>
                    <a:pt x="94850" y="223336"/>
                  </a:lnTo>
                  <a:lnTo>
                    <a:pt x="124024" y="186641"/>
                  </a:lnTo>
                  <a:lnTo>
                    <a:pt x="217643" y="71551"/>
                  </a:lnTo>
                  <a:lnTo>
                    <a:pt x="275351" y="71551"/>
                  </a:lnTo>
                  <a:lnTo>
                    <a:pt x="275351" y="3835"/>
                  </a:lnTo>
                  <a:lnTo>
                    <a:pt x="240229" y="0"/>
                  </a:lnTo>
                  <a:close/>
                </a:path>
                <a:path w="502920" h="850264">
                  <a:moveTo>
                    <a:pt x="502389" y="797509"/>
                  </a:moveTo>
                  <a:lnTo>
                    <a:pt x="471195" y="800363"/>
                  </a:lnTo>
                  <a:lnTo>
                    <a:pt x="442271" y="803372"/>
                  </a:lnTo>
                  <a:lnTo>
                    <a:pt x="414932" y="805344"/>
                  </a:lnTo>
                  <a:lnTo>
                    <a:pt x="493276" y="805344"/>
                  </a:lnTo>
                  <a:lnTo>
                    <a:pt x="502389" y="797509"/>
                  </a:lnTo>
                  <a:close/>
                </a:path>
                <a:path w="502920" h="850264">
                  <a:moveTo>
                    <a:pt x="275351" y="71551"/>
                  </a:moveTo>
                  <a:lnTo>
                    <a:pt x="217643" y="71551"/>
                  </a:lnTo>
                  <a:lnTo>
                    <a:pt x="217643" y="248335"/>
                  </a:lnTo>
                  <a:lnTo>
                    <a:pt x="372506" y="248335"/>
                  </a:lnTo>
                  <a:lnTo>
                    <a:pt x="372506" y="316090"/>
                  </a:lnTo>
                  <a:lnTo>
                    <a:pt x="219446" y="316090"/>
                  </a:lnTo>
                  <a:lnTo>
                    <a:pt x="218809" y="328552"/>
                  </a:lnTo>
                  <a:lnTo>
                    <a:pt x="218381" y="336402"/>
                  </a:lnTo>
                  <a:lnTo>
                    <a:pt x="217962" y="345788"/>
                  </a:lnTo>
                  <a:lnTo>
                    <a:pt x="217782" y="354952"/>
                  </a:lnTo>
                  <a:lnTo>
                    <a:pt x="217917" y="404281"/>
                  </a:lnTo>
                  <a:lnTo>
                    <a:pt x="218083" y="430544"/>
                  </a:lnTo>
                  <a:lnTo>
                    <a:pt x="218209" y="502940"/>
                  </a:lnTo>
                  <a:lnTo>
                    <a:pt x="217350" y="552234"/>
                  </a:lnTo>
                  <a:lnTo>
                    <a:pt x="220815" y="605022"/>
                  </a:lnTo>
                  <a:lnTo>
                    <a:pt x="233988" y="647338"/>
                  </a:lnTo>
                  <a:lnTo>
                    <a:pt x="255858" y="680312"/>
                  </a:lnTo>
                  <a:lnTo>
                    <a:pt x="285413" y="705071"/>
                  </a:lnTo>
                  <a:lnTo>
                    <a:pt x="321640" y="722746"/>
                  </a:lnTo>
                  <a:lnTo>
                    <a:pt x="363527" y="734466"/>
                  </a:lnTo>
                  <a:lnTo>
                    <a:pt x="401697" y="738095"/>
                  </a:lnTo>
                  <a:lnTo>
                    <a:pt x="421117" y="738009"/>
                  </a:lnTo>
                  <a:lnTo>
                    <a:pt x="440477" y="737666"/>
                  </a:lnTo>
                  <a:lnTo>
                    <a:pt x="474919" y="735938"/>
                  </a:lnTo>
                  <a:lnTo>
                    <a:pt x="492307" y="728435"/>
                  </a:lnTo>
                  <a:lnTo>
                    <a:pt x="497096" y="710201"/>
                  </a:lnTo>
                  <a:lnTo>
                    <a:pt x="493839" y="677265"/>
                  </a:lnTo>
                  <a:lnTo>
                    <a:pt x="434241" y="677265"/>
                  </a:lnTo>
                  <a:lnTo>
                    <a:pt x="405665" y="677196"/>
                  </a:lnTo>
                  <a:lnTo>
                    <a:pt x="340364" y="666163"/>
                  </a:lnTo>
                  <a:lnTo>
                    <a:pt x="287221" y="620607"/>
                  </a:lnTo>
                  <a:lnTo>
                    <a:pt x="276387" y="536984"/>
                  </a:lnTo>
                  <a:lnTo>
                    <a:pt x="276220" y="484133"/>
                  </a:lnTo>
                  <a:lnTo>
                    <a:pt x="276726" y="430544"/>
                  </a:lnTo>
                  <a:lnTo>
                    <a:pt x="277079" y="375907"/>
                  </a:lnTo>
                  <a:lnTo>
                    <a:pt x="430393" y="375907"/>
                  </a:lnTo>
                  <a:lnTo>
                    <a:pt x="430393" y="188709"/>
                  </a:lnTo>
                  <a:lnTo>
                    <a:pt x="275351" y="188709"/>
                  </a:lnTo>
                  <a:lnTo>
                    <a:pt x="275351" y="71551"/>
                  </a:lnTo>
                  <a:close/>
                </a:path>
                <a:path w="502920" h="850264">
                  <a:moveTo>
                    <a:pt x="493741" y="676275"/>
                  </a:moveTo>
                  <a:lnTo>
                    <a:pt x="434241" y="677265"/>
                  </a:lnTo>
                  <a:lnTo>
                    <a:pt x="493839" y="677265"/>
                  </a:lnTo>
                  <a:lnTo>
                    <a:pt x="493741" y="676275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4EE44F72-4DB8-4858-80DD-FC2E92D3C1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8967" y="393407"/>
            <a:ext cx="10547240" cy="453611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191736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BD8F070D-6D70-4C73-A88C-80B0DBC80D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>
            <a:lvl1pPr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5CE36DF-1439-4F48-A0F1-E01E124070A3}" type="datetime1">
              <a:rPr lang="en-US" smtClean="0"/>
              <a:t>10/25/2018</a:t>
            </a:fld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A73F41A-BD20-495A-9DDA-E6A20453A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>
            <a:lvl1pPr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2461B51-3AD6-48D6-9739-BB50C23E9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7626" y="190502"/>
            <a:ext cx="390525" cy="365125"/>
          </a:xfrm>
          <a:noFill/>
        </p:spPr>
        <p:txBody>
          <a:bodyPr/>
          <a:lstStyle>
            <a:lvl1pPr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B78D450-CCC9-4A01-9317-41621571FAB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0F7C67-054D-40A6-91D7-9A3F521CADF9}"/>
              </a:ext>
            </a:extLst>
          </p:cNvPr>
          <p:cNvSpPr/>
          <p:nvPr/>
        </p:nvSpPr>
        <p:spPr>
          <a:xfrm>
            <a:off x="2380511" y="3274830"/>
            <a:ext cx="939800" cy="84765"/>
          </a:xfrm>
          <a:prstGeom prst="rect">
            <a:avLst/>
          </a:prstGeom>
          <a:solidFill>
            <a:srgbClr val="00A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CE007D-039A-4FD4-BB46-6DEB7D5DF543}"/>
              </a:ext>
            </a:extLst>
          </p:cNvPr>
          <p:cNvSpPr/>
          <p:nvPr/>
        </p:nvSpPr>
        <p:spPr>
          <a:xfrm>
            <a:off x="8953499" y="3274830"/>
            <a:ext cx="939800" cy="84765"/>
          </a:xfrm>
          <a:prstGeom prst="rect">
            <a:avLst/>
          </a:prstGeom>
          <a:solidFill>
            <a:srgbClr val="00A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05E009-E553-4C13-A48C-ED1CAF9F4093}"/>
              </a:ext>
            </a:extLst>
          </p:cNvPr>
          <p:cNvSpPr/>
          <p:nvPr/>
        </p:nvSpPr>
        <p:spPr>
          <a:xfrm>
            <a:off x="5667005" y="3274830"/>
            <a:ext cx="939800" cy="84765"/>
          </a:xfrm>
          <a:prstGeom prst="rect">
            <a:avLst/>
          </a:prstGeom>
          <a:solidFill>
            <a:srgbClr val="00A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F50B3E-D482-426D-8E79-CC4FB89311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55011" y="3564269"/>
            <a:ext cx="2590800" cy="205740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189" indent="0" algn="ctr">
              <a:buNone/>
              <a:defRPr sz="1400"/>
            </a:lvl2pPr>
            <a:lvl3pPr marL="914377" indent="0" algn="ctr">
              <a:buNone/>
              <a:defRPr sz="1200"/>
            </a:lvl3pPr>
            <a:lvl4pPr marL="1371566" indent="0" algn="ctr">
              <a:buNone/>
              <a:defRPr sz="1100"/>
            </a:lvl4pPr>
            <a:lvl5pPr marL="1828754" indent="0" algn="ctr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C22C623-9410-47A6-85D4-7D0683C8E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40907" y="3564269"/>
            <a:ext cx="2590800" cy="205740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189" indent="0" algn="ctr">
              <a:buNone/>
              <a:defRPr sz="1400"/>
            </a:lvl2pPr>
            <a:lvl3pPr marL="914377" indent="0" algn="ctr">
              <a:buNone/>
              <a:defRPr sz="1200"/>
            </a:lvl3pPr>
            <a:lvl4pPr marL="1371566" indent="0" algn="ctr">
              <a:buNone/>
              <a:defRPr sz="1100"/>
            </a:lvl4pPr>
            <a:lvl5pPr marL="1828754" indent="0" algn="ctr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0D0AA53-E592-4729-8896-6DF3923AD2E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26801" y="3564269"/>
            <a:ext cx="2590800" cy="205740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189" indent="0" algn="ctr">
              <a:buNone/>
              <a:defRPr sz="1400"/>
            </a:lvl2pPr>
            <a:lvl3pPr marL="914377" indent="0" algn="ctr">
              <a:buNone/>
              <a:defRPr sz="1200"/>
            </a:lvl3pPr>
            <a:lvl4pPr marL="1371566" indent="0" algn="ctr">
              <a:buNone/>
              <a:defRPr sz="1100"/>
            </a:lvl4pPr>
            <a:lvl5pPr marL="1828754" indent="0" algn="ctr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86E42218-D2EB-4107-BE7A-1BCBA61C92B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82833" y="1127051"/>
            <a:ext cx="1935159" cy="17448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Insert photo or icon</a:t>
            </a:r>
          </a:p>
        </p:txBody>
      </p:sp>
      <p:sp>
        <p:nvSpPr>
          <p:cNvPr id="36" name="Picture Placeholder 34">
            <a:extLst>
              <a:ext uri="{FF2B5EF4-FFF2-40B4-BE49-F238E27FC236}">
                <a16:creationId xmlns:a16="http://schemas.microsoft.com/office/drawing/2014/main" id="{3FB51F75-8DE3-4260-BF2F-85341D8FE72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28422" y="1127051"/>
            <a:ext cx="1935159" cy="17448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Insert photo or icon</a:t>
            </a:r>
          </a:p>
        </p:txBody>
      </p:sp>
      <p:sp>
        <p:nvSpPr>
          <p:cNvPr id="37" name="Picture Placeholder 34">
            <a:extLst>
              <a:ext uri="{FF2B5EF4-FFF2-40B4-BE49-F238E27FC236}">
                <a16:creationId xmlns:a16="http://schemas.microsoft.com/office/drawing/2014/main" id="{9B01EA5C-0D29-47F8-89DE-46922F01CB9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454622" y="1127051"/>
            <a:ext cx="1935159" cy="17448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Insert photo or icon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37318D1-8472-4507-8134-16EF6F784A4E}"/>
              </a:ext>
            </a:extLst>
          </p:cNvPr>
          <p:cNvGrpSpPr/>
          <p:nvPr/>
        </p:nvGrpSpPr>
        <p:grpSpPr>
          <a:xfrm>
            <a:off x="10904283" y="6347010"/>
            <a:ext cx="925768" cy="281729"/>
            <a:chOff x="4510999" y="2331718"/>
            <a:chExt cx="3125078" cy="1035448"/>
          </a:xfrm>
        </p:grpSpPr>
        <p:sp>
          <p:nvSpPr>
            <p:cNvPr id="22" name="object 2">
              <a:extLst>
                <a:ext uri="{FF2B5EF4-FFF2-40B4-BE49-F238E27FC236}">
                  <a16:creationId xmlns:a16="http://schemas.microsoft.com/office/drawing/2014/main" id="{8E3430AF-0D8B-4CF8-B5F7-C8CD97215436}"/>
                </a:ext>
              </a:extLst>
            </p:cNvPr>
            <p:cNvSpPr/>
            <p:nvPr userDrawn="1"/>
          </p:nvSpPr>
          <p:spPr>
            <a:xfrm>
              <a:off x="5796399" y="2488961"/>
              <a:ext cx="528955" cy="878205"/>
            </a:xfrm>
            <a:custGeom>
              <a:avLst/>
              <a:gdLst/>
              <a:ahLst/>
              <a:cxnLst/>
              <a:rect l="l" t="t" r="r" b="b"/>
              <a:pathLst>
                <a:path w="528954" h="878204">
                  <a:moveTo>
                    <a:pt x="211715" y="108345"/>
                  </a:moveTo>
                  <a:lnTo>
                    <a:pt x="160156" y="113638"/>
                  </a:lnTo>
                  <a:lnTo>
                    <a:pt x="107784" y="129833"/>
                  </a:lnTo>
                  <a:lnTo>
                    <a:pt x="65466" y="153816"/>
                  </a:lnTo>
                  <a:lnTo>
                    <a:pt x="34810" y="185454"/>
                  </a:lnTo>
                  <a:lnTo>
                    <a:pt x="14535" y="223713"/>
                  </a:lnTo>
                  <a:lnTo>
                    <a:pt x="3359" y="267560"/>
                  </a:lnTo>
                  <a:lnTo>
                    <a:pt x="0" y="315964"/>
                  </a:lnTo>
                  <a:lnTo>
                    <a:pt x="127" y="877749"/>
                  </a:lnTo>
                  <a:lnTo>
                    <a:pt x="184480" y="877749"/>
                  </a:lnTo>
                  <a:lnTo>
                    <a:pt x="184480" y="820218"/>
                  </a:lnTo>
                  <a:lnTo>
                    <a:pt x="60134" y="820218"/>
                  </a:lnTo>
                  <a:lnTo>
                    <a:pt x="59321" y="812610"/>
                  </a:lnTo>
                  <a:lnTo>
                    <a:pt x="58445" y="808102"/>
                  </a:lnTo>
                  <a:lnTo>
                    <a:pt x="58470" y="299975"/>
                  </a:lnTo>
                  <a:lnTo>
                    <a:pt x="58735" y="293266"/>
                  </a:lnTo>
                  <a:lnTo>
                    <a:pt x="80914" y="229880"/>
                  </a:lnTo>
                  <a:lnTo>
                    <a:pt x="111456" y="197268"/>
                  </a:lnTo>
                  <a:lnTo>
                    <a:pt x="151526" y="176547"/>
                  </a:lnTo>
                  <a:lnTo>
                    <a:pt x="198987" y="168809"/>
                  </a:lnTo>
                  <a:lnTo>
                    <a:pt x="363419" y="168809"/>
                  </a:lnTo>
                  <a:lnTo>
                    <a:pt x="357352" y="162586"/>
                  </a:lnTo>
                  <a:lnTo>
                    <a:pt x="310729" y="132348"/>
                  </a:lnTo>
                  <a:lnTo>
                    <a:pt x="262045" y="114424"/>
                  </a:lnTo>
                  <a:lnTo>
                    <a:pt x="211715" y="108345"/>
                  </a:lnTo>
                  <a:close/>
                </a:path>
                <a:path w="528954" h="878204">
                  <a:moveTo>
                    <a:pt x="124396" y="587985"/>
                  </a:moveTo>
                  <a:lnTo>
                    <a:pt x="124396" y="820218"/>
                  </a:lnTo>
                  <a:lnTo>
                    <a:pt x="184480" y="820218"/>
                  </a:lnTo>
                  <a:lnTo>
                    <a:pt x="184480" y="676492"/>
                  </a:lnTo>
                  <a:lnTo>
                    <a:pt x="191554" y="676492"/>
                  </a:lnTo>
                  <a:lnTo>
                    <a:pt x="194043" y="675806"/>
                  </a:lnTo>
                  <a:lnTo>
                    <a:pt x="356461" y="675806"/>
                  </a:lnTo>
                  <a:lnTo>
                    <a:pt x="362050" y="674131"/>
                  </a:lnTo>
                  <a:lnTo>
                    <a:pt x="401443" y="654530"/>
                  </a:lnTo>
                  <a:lnTo>
                    <a:pt x="433255" y="631286"/>
                  </a:lnTo>
                  <a:lnTo>
                    <a:pt x="274612" y="631286"/>
                  </a:lnTo>
                  <a:lnTo>
                    <a:pt x="230492" y="627825"/>
                  </a:lnTo>
                  <a:lnTo>
                    <a:pt x="203954" y="620602"/>
                  </a:lnTo>
                  <a:lnTo>
                    <a:pt x="177753" y="610549"/>
                  </a:lnTo>
                  <a:lnTo>
                    <a:pt x="151398" y="599174"/>
                  </a:lnTo>
                  <a:lnTo>
                    <a:pt x="124396" y="587985"/>
                  </a:lnTo>
                  <a:close/>
                </a:path>
                <a:path w="528954" h="878204">
                  <a:moveTo>
                    <a:pt x="356461" y="675806"/>
                  </a:moveTo>
                  <a:lnTo>
                    <a:pt x="194043" y="675806"/>
                  </a:lnTo>
                  <a:lnTo>
                    <a:pt x="195935" y="676593"/>
                  </a:lnTo>
                  <a:lnTo>
                    <a:pt x="236241" y="688233"/>
                  </a:lnTo>
                  <a:lnTo>
                    <a:pt x="278197" y="691415"/>
                  </a:lnTo>
                  <a:lnTo>
                    <a:pt x="320551" y="686570"/>
                  </a:lnTo>
                  <a:lnTo>
                    <a:pt x="356461" y="675806"/>
                  </a:lnTo>
                  <a:close/>
                </a:path>
                <a:path w="528954" h="878204">
                  <a:moveTo>
                    <a:pt x="413171" y="47088"/>
                  </a:moveTo>
                  <a:lnTo>
                    <a:pt x="198694" y="47088"/>
                  </a:lnTo>
                  <a:lnTo>
                    <a:pt x="235515" y="47167"/>
                  </a:lnTo>
                  <a:lnTo>
                    <a:pt x="271221" y="50585"/>
                  </a:lnTo>
                  <a:lnTo>
                    <a:pt x="318964" y="62897"/>
                  </a:lnTo>
                  <a:lnTo>
                    <a:pt x="362227" y="83283"/>
                  </a:lnTo>
                  <a:lnTo>
                    <a:pt x="399812" y="111136"/>
                  </a:lnTo>
                  <a:lnTo>
                    <a:pt x="430521" y="145848"/>
                  </a:lnTo>
                  <a:lnTo>
                    <a:pt x="453157" y="186812"/>
                  </a:lnTo>
                  <a:lnTo>
                    <a:pt x="466521" y="233420"/>
                  </a:lnTo>
                  <a:lnTo>
                    <a:pt x="469417" y="285065"/>
                  </a:lnTo>
                  <a:lnTo>
                    <a:pt x="468597" y="315964"/>
                  </a:lnTo>
                  <a:lnTo>
                    <a:pt x="468510" y="346616"/>
                  </a:lnTo>
                  <a:lnTo>
                    <a:pt x="468616" y="368375"/>
                  </a:lnTo>
                  <a:lnTo>
                    <a:pt x="468760" y="389155"/>
                  </a:lnTo>
                  <a:lnTo>
                    <a:pt x="468767" y="400395"/>
                  </a:lnTo>
                  <a:lnTo>
                    <a:pt x="461582" y="479147"/>
                  </a:lnTo>
                  <a:lnTo>
                    <a:pt x="445878" y="519844"/>
                  </a:lnTo>
                  <a:lnTo>
                    <a:pt x="422337" y="555803"/>
                  </a:lnTo>
                  <a:lnTo>
                    <a:pt x="392199" y="585976"/>
                  </a:lnTo>
                  <a:lnTo>
                    <a:pt x="356706" y="609313"/>
                  </a:lnTo>
                  <a:lnTo>
                    <a:pt x="317097" y="624766"/>
                  </a:lnTo>
                  <a:lnTo>
                    <a:pt x="274612" y="631286"/>
                  </a:lnTo>
                  <a:lnTo>
                    <a:pt x="433255" y="631286"/>
                  </a:lnTo>
                  <a:lnTo>
                    <a:pt x="468903" y="595574"/>
                  </a:lnTo>
                  <a:lnTo>
                    <a:pt x="494466" y="557083"/>
                  </a:lnTo>
                  <a:lnTo>
                    <a:pt x="512915" y="513160"/>
                  </a:lnTo>
                  <a:lnTo>
                    <a:pt x="522998" y="464237"/>
                  </a:lnTo>
                  <a:lnTo>
                    <a:pt x="527242" y="411006"/>
                  </a:lnTo>
                  <a:lnTo>
                    <a:pt x="528863" y="360417"/>
                  </a:lnTo>
                  <a:lnTo>
                    <a:pt x="528743" y="325975"/>
                  </a:lnTo>
                  <a:lnTo>
                    <a:pt x="526592" y="250343"/>
                  </a:lnTo>
                  <a:lnTo>
                    <a:pt x="520478" y="204854"/>
                  </a:lnTo>
                  <a:lnTo>
                    <a:pt x="507303" y="162750"/>
                  </a:lnTo>
                  <a:lnTo>
                    <a:pt x="487822" y="124474"/>
                  </a:lnTo>
                  <a:lnTo>
                    <a:pt x="462787" y="90469"/>
                  </a:lnTo>
                  <a:lnTo>
                    <a:pt x="432951" y="61177"/>
                  </a:lnTo>
                  <a:lnTo>
                    <a:pt x="413171" y="47088"/>
                  </a:lnTo>
                  <a:close/>
                </a:path>
                <a:path w="528954" h="878204">
                  <a:moveTo>
                    <a:pt x="184480" y="228906"/>
                  </a:moveTo>
                  <a:lnTo>
                    <a:pt x="142120" y="244376"/>
                  </a:lnTo>
                  <a:lnTo>
                    <a:pt x="125603" y="280430"/>
                  </a:lnTo>
                  <a:lnTo>
                    <a:pt x="125063" y="322441"/>
                  </a:lnTo>
                  <a:lnTo>
                    <a:pt x="124815" y="368375"/>
                  </a:lnTo>
                  <a:lnTo>
                    <a:pt x="125076" y="400395"/>
                  </a:lnTo>
                  <a:lnTo>
                    <a:pt x="126517" y="440310"/>
                  </a:lnTo>
                  <a:lnTo>
                    <a:pt x="135822" y="481060"/>
                  </a:lnTo>
                  <a:lnTo>
                    <a:pt x="157343" y="516190"/>
                  </a:lnTo>
                  <a:lnTo>
                    <a:pt x="188369" y="543539"/>
                  </a:lnTo>
                  <a:lnTo>
                    <a:pt x="226190" y="560948"/>
                  </a:lnTo>
                  <a:lnTo>
                    <a:pt x="268097" y="566256"/>
                  </a:lnTo>
                  <a:lnTo>
                    <a:pt x="310110" y="558303"/>
                  </a:lnTo>
                  <a:lnTo>
                    <a:pt x="346499" y="538835"/>
                  </a:lnTo>
                  <a:lnTo>
                    <a:pt x="375187" y="509888"/>
                  </a:lnTo>
                  <a:lnTo>
                    <a:pt x="377303" y="505816"/>
                  </a:lnTo>
                  <a:lnTo>
                    <a:pt x="264337" y="505816"/>
                  </a:lnTo>
                  <a:lnTo>
                    <a:pt x="233874" y="500059"/>
                  </a:lnTo>
                  <a:lnTo>
                    <a:pt x="208908" y="483539"/>
                  </a:lnTo>
                  <a:lnTo>
                    <a:pt x="191782" y="458330"/>
                  </a:lnTo>
                  <a:lnTo>
                    <a:pt x="184835" y="426505"/>
                  </a:lnTo>
                  <a:lnTo>
                    <a:pt x="184335" y="400395"/>
                  </a:lnTo>
                  <a:lnTo>
                    <a:pt x="184451" y="315964"/>
                  </a:lnTo>
                  <a:lnTo>
                    <a:pt x="184480" y="228906"/>
                  </a:lnTo>
                  <a:close/>
                </a:path>
                <a:path w="528954" h="878204">
                  <a:moveTo>
                    <a:pt x="363419" y="168809"/>
                  </a:moveTo>
                  <a:lnTo>
                    <a:pt x="198987" y="168809"/>
                  </a:lnTo>
                  <a:lnTo>
                    <a:pt x="251701" y="175147"/>
                  </a:lnTo>
                  <a:lnTo>
                    <a:pt x="293498" y="190965"/>
                  </a:lnTo>
                  <a:lnTo>
                    <a:pt x="337969" y="248206"/>
                  </a:lnTo>
                  <a:lnTo>
                    <a:pt x="343090" y="292799"/>
                  </a:lnTo>
                  <a:lnTo>
                    <a:pt x="343288" y="392340"/>
                  </a:lnTo>
                  <a:lnTo>
                    <a:pt x="342785" y="425502"/>
                  </a:lnTo>
                  <a:lnTo>
                    <a:pt x="336159" y="457450"/>
                  </a:lnTo>
                  <a:lnTo>
                    <a:pt x="319425" y="482785"/>
                  </a:lnTo>
                  <a:lnTo>
                    <a:pt x="294760" y="499557"/>
                  </a:lnTo>
                  <a:lnTo>
                    <a:pt x="264337" y="505816"/>
                  </a:lnTo>
                  <a:lnTo>
                    <a:pt x="377303" y="505816"/>
                  </a:lnTo>
                  <a:lnTo>
                    <a:pt x="394102" y="473497"/>
                  </a:lnTo>
                  <a:lnTo>
                    <a:pt x="401167" y="431699"/>
                  </a:lnTo>
                  <a:lnTo>
                    <a:pt x="401281" y="411006"/>
                  </a:lnTo>
                  <a:lnTo>
                    <a:pt x="401370" y="261532"/>
                  </a:lnTo>
                  <a:lnTo>
                    <a:pt x="398747" y="232558"/>
                  </a:lnTo>
                  <a:lnTo>
                    <a:pt x="390534" y="205996"/>
                  </a:lnTo>
                  <a:lnTo>
                    <a:pt x="376735" y="182467"/>
                  </a:lnTo>
                  <a:lnTo>
                    <a:pt x="363419" y="168809"/>
                  </a:lnTo>
                  <a:close/>
                </a:path>
                <a:path w="528954" h="878204">
                  <a:moveTo>
                    <a:pt x="280669" y="0"/>
                  </a:moveTo>
                  <a:lnTo>
                    <a:pt x="238129" y="916"/>
                  </a:lnTo>
                  <a:lnTo>
                    <a:pt x="195308" y="9201"/>
                  </a:lnTo>
                  <a:lnTo>
                    <a:pt x="152958" y="25299"/>
                  </a:lnTo>
                  <a:lnTo>
                    <a:pt x="129446" y="42267"/>
                  </a:lnTo>
                  <a:lnTo>
                    <a:pt x="120586" y="49315"/>
                  </a:lnTo>
                  <a:lnTo>
                    <a:pt x="160478" y="48440"/>
                  </a:lnTo>
                  <a:lnTo>
                    <a:pt x="198694" y="47088"/>
                  </a:lnTo>
                  <a:lnTo>
                    <a:pt x="413171" y="47088"/>
                  </a:lnTo>
                  <a:lnTo>
                    <a:pt x="399068" y="37042"/>
                  </a:lnTo>
                  <a:lnTo>
                    <a:pt x="361892" y="18505"/>
                  </a:lnTo>
                  <a:lnTo>
                    <a:pt x="322174" y="6010"/>
                  </a:lnTo>
                  <a:lnTo>
                    <a:pt x="280669" y="0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4" name="object 3">
              <a:extLst>
                <a:ext uri="{FF2B5EF4-FFF2-40B4-BE49-F238E27FC236}">
                  <a16:creationId xmlns:a16="http://schemas.microsoft.com/office/drawing/2014/main" id="{1BD8C096-EF0D-4BBC-A428-DF32752BE0D3}"/>
                </a:ext>
              </a:extLst>
            </p:cNvPr>
            <p:cNvSpPr/>
            <p:nvPr userDrawn="1"/>
          </p:nvSpPr>
          <p:spPr>
            <a:xfrm>
              <a:off x="4510999" y="2490091"/>
              <a:ext cx="575945" cy="690880"/>
            </a:xfrm>
            <a:custGeom>
              <a:avLst/>
              <a:gdLst/>
              <a:ahLst/>
              <a:cxnLst/>
              <a:rect l="l" t="t" r="r" b="b"/>
              <a:pathLst>
                <a:path w="575945" h="690880">
                  <a:moveTo>
                    <a:pt x="196673" y="253194"/>
                  </a:moveTo>
                  <a:lnTo>
                    <a:pt x="152510" y="257265"/>
                  </a:lnTo>
                  <a:lnTo>
                    <a:pt x="112791" y="269470"/>
                  </a:lnTo>
                  <a:lnTo>
                    <a:pt x="78090" y="288826"/>
                  </a:lnTo>
                  <a:lnTo>
                    <a:pt x="48983" y="314349"/>
                  </a:lnTo>
                  <a:lnTo>
                    <a:pt x="26045" y="345056"/>
                  </a:lnTo>
                  <a:lnTo>
                    <a:pt x="9852" y="379964"/>
                  </a:lnTo>
                  <a:lnTo>
                    <a:pt x="978" y="418090"/>
                  </a:lnTo>
                  <a:lnTo>
                    <a:pt x="0" y="458451"/>
                  </a:lnTo>
                  <a:lnTo>
                    <a:pt x="7491" y="500062"/>
                  </a:lnTo>
                  <a:lnTo>
                    <a:pt x="24029" y="541941"/>
                  </a:lnTo>
                  <a:lnTo>
                    <a:pt x="49907" y="583494"/>
                  </a:lnTo>
                  <a:lnTo>
                    <a:pt x="81393" y="618670"/>
                  </a:lnTo>
                  <a:lnTo>
                    <a:pt x="117522" y="647222"/>
                  </a:lnTo>
                  <a:lnTo>
                    <a:pt x="157329" y="668897"/>
                  </a:lnTo>
                  <a:lnTo>
                    <a:pt x="199851" y="683448"/>
                  </a:lnTo>
                  <a:lnTo>
                    <a:pt x="244123" y="690623"/>
                  </a:lnTo>
                  <a:lnTo>
                    <a:pt x="289182" y="690172"/>
                  </a:lnTo>
                  <a:lnTo>
                    <a:pt x="334062" y="681846"/>
                  </a:lnTo>
                  <a:lnTo>
                    <a:pt x="377800" y="665395"/>
                  </a:lnTo>
                  <a:lnTo>
                    <a:pt x="419431" y="640569"/>
                  </a:lnTo>
                  <a:lnTo>
                    <a:pt x="433337" y="632429"/>
                  </a:lnTo>
                  <a:lnTo>
                    <a:pt x="436483" y="631642"/>
                  </a:lnTo>
                  <a:lnTo>
                    <a:pt x="250324" y="631642"/>
                  </a:lnTo>
                  <a:lnTo>
                    <a:pt x="202484" y="621885"/>
                  </a:lnTo>
                  <a:lnTo>
                    <a:pt x="155385" y="599739"/>
                  </a:lnTo>
                  <a:lnTo>
                    <a:pt x="118049" y="570780"/>
                  </a:lnTo>
                  <a:lnTo>
                    <a:pt x="88729" y="535745"/>
                  </a:lnTo>
                  <a:lnTo>
                    <a:pt x="68697" y="497094"/>
                  </a:lnTo>
                  <a:lnTo>
                    <a:pt x="59228" y="457288"/>
                  </a:lnTo>
                  <a:lnTo>
                    <a:pt x="61596" y="418789"/>
                  </a:lnTo>
                  <a:lnTo>
                    <a:pt x="77394" y="380339"/>
                  </a:lnTo>
                  <a:lnTo>
                    <a:pt x="103395" y="349219"/>
                  </a:lnTo>
                  <a:lnTo>
                    <a:pt x="137093" y="326352"/>
                  </a:lnTo>
                  <a:lnTo>
                    <a:pt x="175986" y="312662"/>
                  </a:lnTo>
                  <a:lnTo>
                    <a:pt x="217567" y="309074"/>
                  </a:lnTo>
                  <a:lnTo>
                    <a:pt x="363150" y="309074"/>
                  </a:lnTo>
                  <a:lnTo>
                    <a:pt x="342083" y="287638"/>
                  </a:lnTo>
                  <a:lnTo>
                    <a:pt x="302184" y="267519"/>
                  </a:lnTo>
                  <a:lnTo>
                    <a:pt x="276483" y="260990"/>
                  </a:lnTo>
                  <a:lnTo>
                    <a:pt x="250067" y="256599"/>
                  </a:lnTo>
                  <a:lnTo>
                    <a:pt x="223332" y="254087"/>
                  </a:lnTo>
                  <a:lnTo>
                    <a:pt x="196673" y="253194"/>
                  </a:lnTo>
                  <a:close/>
                </a:path>
                <a:path w="575945" h="690880">
                  <a:moveTo>
                    <a:pt x="575341" y="629149"/>
                  </a:moveTo>
                  <a:lnTo>
                    <a:pt x="446452" y="629149"/>
                  </a:lnTo>
                  <a:lnTo>
                    <a:pt x="460073" y="630493"/>
                  </a:lnTo>
                  <a:lnTo>
                    <a:pt x="475501" y="636226"/>
                  </a:lnTo>
                  <a:lnTo>
                    <a:pt x="498360" y="645169"/>
                  </a:lnTo>
                  <a:lnTo>
                    <a:pt x="522647" y="652155"/>
                  </a:lnTo>
                  <a:lnTo>
                    <a:pt x="548310" y="658479"/>
                  </a:lnTo>
                  <a:lnTo>
                    <a:pt x="575298" y="665436"/>
                  </a:lnTo>
                  <a:lnTo>
                    <a:pt x="575341" y="629149"/>
                  </a:lnTo>
                  <a:close/>
                </a:path>
                <a:path w="575945" h="690880">
                  <a:moveTo>
                    <a:pt x="437389" y="537445"/>
                  </a:moveTo>
                  <a:lnTo>
                    <a:pt x="386723" y="588649"/>
                  </a:lnTo>
                  <a:lnTo>
                    <a:pt x="343601" y="614817"/>
                  </a:lnTo>
                  <a:lnTo>
                    <a:pt x="297749" y="629217"/>
                  </a:lnTo>
                  <a:lnTo>
                    <a:pt x="250324" y="631642"/>
                  </a:lnTo>
                  <a:lnTo>
                    <a:pt x="436483" y="631642"/>
                  </a:lnTo>
                  <a:lnTo>
                    <a:pt x="446452" y="629149"/>
                  </a:lnTo>
                  <a:lnTo>
                    <a:pt x="575341" y="629149"/>
                  </a:lnTo>
                  <a:lnTo>
                    <a:pt x="575389" y="588969"/>
                  </a:lnTo>
                  <a:lnTo>
                    <a:pt x="513944" y="588969"/>
                  </a:lnTo>
                  <a:lnTo>
                    <a:pt x="502353" y="583784"/>
                  </a:lnTo>
                  <a:lnTo>
                    <a:pt x="491606" y="579128"/>
                  </a:lnTo>
                  <a:lnTo>
                    <a:pt x="454919" y="554205"/>
                  </a:lnTo>
                  <a:lnTo>
                    <a:pt x="446310" y="545901"/>
                  </a:lnTo>
                  <a:lnTo>
                    <a:pt x="437389" y="537445"/>
                  </a:lnTo>
                  <a:close/>
                </a:path>
                <a:path w="575945" h="690880">
                  <a:moveTo>
                    <a:pt x="431669" y="58985"/>
                  </a:moveTo>
                  <a:lnTo>
                    <a:pt x="225197" y="58985"/>
                  </a:lnTo>
                  <a:lnTo>
                    <a:pt x="277286" y="60085"/>
                  </a:lnTo>
                  <a:lnTo>
                    <a:pt x="325118" y="70057"/>
                  </a:lnTo>
                  <a:lnTo>
                    <a:pt x="367711" y="88381"/>
                  </a:lnTo>
                  <a:lnTo>
                    <a:pt x="404080" y="114534"/>
                  </a:lnTo>
                  <a:lnTo>
                    <a:pt x="433242" y="147995"/>
                  </a:lnTo>
                  <a:lnTo>
                    <a:pt x="454215" y="188242"/>
                  </a:lnTo>
                  <a:lnTo>
                    <a:pt x="466014" y="234753"/>
                  </a:lnTo>
                  <a:lnTo>
                    <a:pt x="469933" y="282702"/>
                  </a:lnTo>
                  <a:lnTo>
                    <a:pt x="470090" y="337358"/>
                  </a:lnTo>
                  <a:lnTo>
                    <a:pt x="469556" y="371002"/>
                  </a:lnTo>
                  <a:lnTo>
                    <a:pt x="469506" y="385007"/>
                  </a:lnTo>
                  <a:lnTo>
                    <a:pt x="470256" y="428352"/>
                  </a:lnTo>
                  <a:lnTo>
                    <a:pt x="483027" y="480089"/>
                  </a:lnTo>
                  <a:lnTo>
                    <a:pt x="509490" y="514235"/>
                  </a:lnTo>
                  <a:lnTo>
                    <a:pt x="515909" y="537233"/>
                  </a:lnTo>
                  <a:lnTo>
                    <a:pt x="516018" y="562025"/>
                  </a:lnTo>
                  <a:lnTo>
                    <a:pt x="513944" y="588969"/>
                  </a:lnTo>
                  <a:lnTo>
                    <a:pt x="575389" y="588969"/>
                  </a:lnTo>
                  <a:lnTo>
                    <a:pt x="575272" y="545901"/>
                  </a:lnTo>
                  <a:lnTo>
                    <a:pt x="574587" y="491954"/>
                  </a:lnTo>
                  <a:lnTo>
                    <a:pt x="559207" y="472790"/>
                  </a:lnTo>
                  <a:lnTo>
                    <a:pt x="544338" y="461799"/>
                  </a:lnTo>
                  <a:lnTo>
                    <a:pt x="534604" y="448387"/>
                  </a:lnTo>
                  <a:lnTo>
                    <a:pt x="529389" y="432460"/>
                  </a:lnTo>
                  <a:lnTo>
                    <a:pt x="528123" y="414547"/>
                  </a:lnTo>
                  <a:lnTo>
                    <a:pt x="528265" y="404013"/>
                  </a:lnTo>
                  <a:lnTo>
                    <a:pt x="528720" y="379680"/>
                  </a:lnTo>
                  <a:lnTo>
                    <a:pt x="528836" y="371002"/>
                  </a:lnTo>
                  <a:lnTo>
                    <a:pt x="529064" y="345056"/>
                  </a:lnTo>
                  <a:lnTo>
                    <a:pt x="528942" y="299070"/>
                  </a:lnTo>
                  <a:lnTo>
                    <a:pt x="528079" y="260801"/>
                  </a:lnTo>
                  <a:lnTo>
                    <a:pt x="522960" y="209579"/>
                  </a:lnTo>
                  <a:lnTo>
                    <a:pt x="510012" y="161368"/>
                  </a:lnTo>
                  <a:lnTo>
                    <a:pt x="487708" y="116931"/>
                  </a:lnTo>
                  <a:lnTo>
                    <a:pt x="454521" y="77032"/>
                  </a:lnTo>
                  <a:lnTo>
                    <a:pt x="431669" y="58985"/>
                  </a:lnTo>
                  <a:close/>
                </a:path>
                <a:path w="575945" h="690880">
                  <a:moveTo>
                    <a:pt x="183223" y="371596"/>
                  </a:moveTo>
                  <a:lnTo>
                    <a:pt x="157127" y="379680"/>
                  </a:lnTo>
                  <a:lnTo>
                    <a:pt x="140245" y="394150"/>
                  </a:lnTo>
                  <a:lnTo>
                    <a:pt x="130704" y="413617"/>
                  </a:lnTo>
                  <a:lnTo>
                    <a:pt x="126632" y="436696"/>
                  </a:lnTo>
                  <a:lnTo>
                    <a:pt x="131050" y="475408"/>
                  </a:lnTo>
                  <a:lnTo>
                    <a:pt x="149040" y="509962"/>
                  </a:lnTo>
                  <a:lnTo>
                    <a:pt x="178077" y="538003"/>
                  </a:lnTo>
                  <a:lnTo>
                    <a:pt x="215641" y="557173"/>
                  </a:lnTo>
                  <a:lnTo>
                    <a:pt x="259208" y="565119"/>
                  </a:lnTo>
                  <a:lnTo>
                    <a:pt x="307484" y="557767"/>
                  </a:lnTo>
                  <a:lnTo>
                    <a:pt x="349957" y="534499"/>
                  </a:lnTo>
                  <a:lnTo>
                    <a:pt x="376471" y="505212"/>
                  </a:lnTo>
                  <a:lnTo>
                    <a:pt x="260619" y="505212"/>
                  </a:lnTo>
                  <a:lnTo>
                    <a:pt x="238405" y="499688"/>
                  </a:lnTo>
                  <a:lnTo>
                    <a:pt x="198173" y="468191"/>
                  </a:lnTo>
                  <a:lnTo>
                    <a:pt x="185344" y="414547"/>
                  </a:lnTo>
                  <a:lnTo>
                    <a:pt x="185054" y="404013"/>
                  </a:lnTo>
                  <a:lnTo>
                    <a:pt x="184517" y="393400"/>
                  </a:lnTo>
                  <a:lnTo>
                    <a:pt x="183223" y="371596"/>
                  </a:lnTo>
                  <a:close/>
                </a:path>
                <a:path w="575945" h="690880">
                  <a:moveTo>
                    <a:pt x="363150" y="309074"/>
                  </a:moveTo>
                  <a:lnTo>
                    <a:pt x="217567" y="309074"/>
                  </a:lnTo>
                  <a:lnTo>
                    <a:pt x="259334" y="316510"/>
                  </a:lnTo>
                  <a:lnTo>
                    <a:pt x="298781" y="335896"/>
                  </a:lnTo>
                  <a:lnTo>
                    <a:pt x="330486" y="371002"/>
                  </a:lnTo>
                  <a:lnTo>
                    <a:pt x="343974" y="410839"/>
                  </a:lnTo>
                  <a:lnTo>
                    <a:pt x="343831" y="436187"/>
                  </a:lnTo>
                  <a:lnTo>
                    <a:pt x="318593" y="482061"/>
                  </a:lnTo>
                  <a:lnTo>
                    <a:pt x="281390" y="503576"/>
                  </a:lnTo>
                  <a:lnTo>
                    <a:pt x="260619" y="505212"/>
                  </a:lnTo>
                  <a:lnTo>
                    <a:pt x="376471" y="505212"/>
                  </a:lnTo>
                  <a:lnTo>
                    <a:pt x="382421" y="498639"/>
                  </a:lnTo>
                  <a:lnTo>
                    <a:pt x="400673" y="453511"/>
                  </a:lnTo>
                  <a:lnTo>
                    <a:pt x="403696" y="405119"/>
                  </a:lnTo>
                  <a:lnTo>
                    <a:pt x="394099" y="359381"/>
                  </a:lnTo>
                  <a:lnTo>
                    <a:pt x="373141" y="319240"/>
                  </a:lnTo>
                  <a:lnTo>
                    <a:pt x="363150" y="309074"/>
                  </a:lnTo>
                  <a:close/>
                </a:path>
                <a:path w="575945" h="690880">
                  <a:moveTo>
                    <a:pt x="372896" y="187754"/>
                  </a:moveTo>
                  <a:lnTo>
                    <a:pt x="215324" y="187754"/>
                  </a:lnTo>
                  <a:lnTo>
                    <a:pt x="254991" y="188144"/>
                  </a:lnTo>
                  <a:lnTo>
                    <a:pt x="294410" y="193703"/>
                  </a:lnTo>
                  <a:lnTo>
                    <a:pt x="331886" y="206545"/>
                  </a:lnTo>
                  <a:lnTo>
                    <a:pt x="367319" y="226605"/>
                  </a:lnTo>
                  <a:lnTo>
                    <a:pt x="400609" y="253816"/>
                  </a:lnTo>
                  <a:lnTo>
                    <a:pt x="388535" y="214088"/>
                  </a:lnTo>
                  <a:lnTo>
                    <a:pt x="372896" y="187754"/>
                  </a:lnTo>
                  <a:close/>
                </a:path>
                <a:path w="575945" h="690880">
                  <a:moveTo>
                    <a:pt x="237550" y="0"/>
                  </a:moveTo>
                  <a:lnTo>
                    <a:pt x="191329" y="3862"/>
                  </a:lnTo>
                  <a:lnTo>
                    <a:pt x="146841" y="13092"/>
                  </a:lnTo>
                  <a:lnTo>
                    <a:pt x="105233" y="27235"/>
                  </a:lnTo>
                  <a:lnTo>
                    <a:pt x="93599" y="77032"/>
                  </a:lnTo>
                  <a:lnTo>
                    <a:pt x="93485" y="194710"/>
                  </a:lnTo>
                  <a:lnTo>
                    <a:pt x="175310" y="189508"/>
                  </a:lnTo>
                  <a:lnTo>
                    <a:pt x="215324" y="187754"/>
                  </a:lnTo>
                  <a:lnTo>
                    <a:pt x="372896" y="187754"/>
                  </a:lnTo>
                  <a:lnTo>
                    <a:pt x="369676" y="182333"/>
                  </a:lnTo>
                  <a:lnTo>
                    <a:pt x="343516" y="158237"/>
                  </a:lnTo>
                  <a:lnTo>
                    <a:pt x="309535" y="141486"/>
                  </a:lnTo>
                  <a:lnTo>
                    <a:pt x="268895" y="132150"/>
                  </a:lnTo>
                  <a:lnTo>
                    <a:pt x="155487" y="132150"/>
                  </a:lnTo>
                  <a:lnTo>
                    <a:pt x="152748" y="94747"/>
                  </a:lnTo>
                  <a:lnTo>
                    <a:pt x="157620" y="74500"/>
                  </a:lnTo>
                  <a:lnTo>
                    <a:pt x="174675" y="65219"/>
                  </a:lnTo>
                  <a:lnTo>
                    <a:pt x="208484" y="60713"/>
                  </a:lnTo>
                  <a:lnTo>
                    <a:pt x="214034" y="60192"/>
                  </a:lnTo>
                  <a:lnTo>
                    <a:pt x="219622" y="59341"/>
                  </a:lnTo>
                  <a:lnTo>
                    <a:pt x="225197" y="58985"/>
                  </a:lnTo>
                  <a:lnTo>
                    <a:pt x="431669" y="58985"/>
                  </a:lnTo>
                  <a:lnTo>
                    <a:pt x="416834" y="47270"/>
                  </a:lnTo>
                  <a:lnTo>
                    <a:pt x="375147" y="25139"/>
                  </a:lnTo>
                  <a:lnTo>
                    <a:pt x="330606" y="10185"/>
                  </a:lnTo>
                  <a:lnTo>
                    <a:pt x="284358" y="1956"/>
                  </a:lnTo>
                  <a:lnTo>
                    <a:pt x="237550" y="0"/>
                  </a:lnTo>
                  <a:close/>
                </a:path>
                <a:path w="575945" h="690880">
                  <a:moveTo>
                    <a:pt x="216038" y="128757"/>
                  </a:moveTo>
                  <a:lnTo>
                    <a:pt x="155487" y="132150"/>
                  </a:lnTo>
                  <a:lnTo>
                    <a:pt x="268895" y="132150"/>
                  </a:lnTo>
                  <a:lnTo>
                    <a:pt x="267215" y="131764"/>
                  </a:lnTo>
                  <a:lnTo>
                    <a:pt x="216038" y="128757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5" name="object 4">
              <a:extLst>
                <a:ext uri="{FF2B5EF4-FFF2-40B4-BE49-F238E27FC236}">
                  <a16:creationId xmlns:a16="http://schemas.microsoft.com/office/drawing/2014/main" id="{69D3BCE3-2137-44E1-A7DB-BD06600C7709}"/>
                </a:ext>
              </a:extLst>
            </p:cNvPr>
            <p:cNvSpPr/>
            <p:nvPr userDrawn="1"/>
          </p:nvSpPr>
          <p:spPr>
            <a:xfrm>
              <a:off x="7106487" y="2489306"/>
              <a:ext cx="529590" cy="692150"/>
            </a:xfrm>
            <a:custGeom>
              <a:avLst/>
              <a:gdLst/>
              <a:ahLst/>
              <a:cxnLst/>
              <a:rect l="l" t="t" r="r" b="b"/>
              <a:pathLst>
                <a:path w="529590" h="692150">
                  <a:moveTo>
                    <a:pt x="251474" y="0"/>
                  </a:moveTo>
                  <a:lnTo>
                    <a:pt x="202950" y="6619"/>
                  </a:lnTo>
                  <a:lnTo>
                    <a:pt x="157541" y="21226"/>
                  </a:lnTo>
                  <a:lnTo>
                    <a:pt x="116269" y="43345"/>
                  </a:lnTo>
                  <a:lnTo>
                    <a:pt x="80153" y="72500"/>
                  </a:lnTo>
                  <a:lnTo>
                    <a:pt x="50214" y="108216"/>
                  </a:lnTo>
                  <a:lnTo>
                    <a:pt x="27473" y="150015"/>
                  </a:lnTo>
                  <a:lnTo>
                    <a:pt x="12951" y="197423"/>
                  </a:lnTo>
                  <a:lnTo>
                    <a:pt x="5478" y="244514"/>
                  </a:lnTo>
                  <a:lnTo>
                    <a:pt x="1379" y="292443"/>
                  </a:lnTo>
                  <a:lnTo>
                    <a:pt x="0" y="340830"/>
                  </a:lnTo>
                  <a:lnTo>
                    <a:pt x="588" y="382730"/>
                  </a:lnTo>
                  <a:lnTo>
                    <a:pt x="2766" y="437441"/>
                  </a:lnTo>
                  <a:lnTo>
                    <a:pt x="8954" y="483959"/>
                  </a:lnTo>
                  <a:lnTo>
                    <a:pt x="21895" y="526870"/>
                  </a:lnTo>
                  <a:lnTo>
                    <a:pt x="40904" y="565765"/>
                  </a:lnTo>
                  <a:lnTo>
                    <a:pt x="65295" y="600237"/>
                  </a:lnTo>
                  <a:lnTo>
                    <a:pt x="94384" y="629879"/>
                  </a:lnTo>
                  <a:lnTo>
                    <a:pt x="127486" y="654284"/>
                  </a:lnTo>
                  <a:lnTo>
                    <a:pt x="163917" y="673044"/>
                  </a:lnTo>
                  <a:lnTo>
                    <a:pt x="202991" y="685752"/>
                  </a:lnTo>
                  <a:lnTo>
                    <a:pt x="244024" y="692001"/>
                  </a:lnTo>
                  <a:lnTo>
                    <a:pt x="286332" y="691384"/>
                  </a:lnTo>
                  <a:lnTo>
                    <a:pt x="329229" y="683492"/>
                  </a:lnTo>
                  <a:lnTo>
                    <a:pt x="372031" y="667920"/>
                  </a:lnTo>
                  <a:lnTo>
                    <a:pt x="396880" y="651984"/>
                  </a:lnTo>
                  <a:lnTo>
                    <a:pt x="402948" y="647715"/>
                  </a:lnTo>
                  <a:lnTo>
                    <a:pt x="297025" y="647715"/>
                  </a:lnTo>
                  <a:lnTo>
                    <a:pt x="246733" y="641688"/>
                  </a:lnTo>
                  <a:lnTo>
                    <a:pt x="199808" y="626670"/>
                  </a:lnTo>
                  <a:lnTo>
                    <a:pt x="157559" y="603643"/>
                  </a:lnTo>
                  <a:lnTo>
                    <a:pt x="121295" y="573589"/>
                  </a:lnTo>
                  <a:lnTo>
                    <a:pt x="92325" y="537491"/>
                  </a:lnTo>
                  <a:lnTo>
                    <a:pt x="71958" y="496331"/>
                  </a:lnTo>
                  <a:lnTo>
                    <a:pt x="61503" y="451093"/>
                  </a:lnTo>
                  <a:lnTo>
                    <a:pt x="58442" y="405478"/>
                  </a:lnTo>
                  <a:lnTo>
                    <a:pt x="58081" y="359556"/>
                  </a:lnTo>
                  <a:lnTo>
                    <a:pt x="58967" y="313499"/>
                  </a:lnTo>
                  <a:lnTo>
                    <a:pt x="59649" y="267477"/>
                  </a:lnTo>
                  <a:lnTo>
                    <a:pt x="65531" y="219421"/>
                  </a:lnTo>
                  <a:lnTo>
                    <a:pt x="81975" y="174567"/>
                  </a:lnTo>
                  <a:lnTo>
                    <a:pt x="107525" y="134704"/>
                  </a:lnTo>
                  <a:lnTo>
                    <a:pt x="140722" y="101624"/>
                  </a:lnTo>
                  <a:lnTo>
                    <a:pt x="180109" y="77115"/>
                  </a:lnTo>
                  <a:lnTo>
                    <a:pt x="224228" y="62968"/>
                  </a:lnTo>
                  <a:lnTo>
                    <a:pt x="274065" y="59865"/>
                  </a:lnTo>
                  <a:lnTo>
                    <a:pt x="432231" y="59865"/>
                  </a:lnTo>
                  <a:lnTo>
                    <a:pt x="427314" y="55187"/>
                  </a:lnTo>
                  <a:lnTo>
                    <a:pt x="389298" y="29907"/>
                  </a:lnTo>
                  <a:lnTo>
                    <a:pt x="347279" y="11823"/>
                  </a:lnTo>
                  <a:lnTo>
                    <a:pt x="302092" y="1843"/>
                  </a:lnTo>
                  <a:lnTo>
                    <a:pt x="251474" y="0"/>
                  </a:lnTo>
                  <a:close/>
                </a:path>
                <a:path w="529590" h="692150">
                  <a:moveTo>
                    <a:pt x="399437" y="640399"/>
                  </a:moveTo>
                  <a:lnTo>
                    <a:pt x="348207" y="645333"/>
                  </a:lnTo>
                  <a:lnTo>
                    <a:pt x="322601" y="647272"/>
                  </a:lnTo>
                  <a:lnTo>
                    <a:pt x="297025" y="647715"/>
                  </a:lnTo>
                  <a:lnTo>
                    <a:pt x="402948" y="647715"/>
                  </a:lnTo>
                  <a:lnTo>
                    <a:pt x="404987" y="646279"/>
                  </a:lnTo>
                  <a:lnTo>
                    <a:pt x="403120" y="644324"/>
                  </a:lnTo>
                  <a:lnTo>
                    <a:pt x="401292" y="642355"/>
                  </a:lnTo>
                  <a:lnTo>
                    <a:pt x="399437" y="640399"/>
                  </a:lnTo>
                  <a:close/>
                </a:path>
                <a:path w="529590" h="692150">
                  <a:moveTo>
                    <a:pt x="265148" y="125656"/>
                  </a:moveTo>
                  <a:lnTo>
                    <a:pt x="221776" y="132283"/>
                  </a:lnTo>
                  <a:lnTo>
                    <a:pt x="184062" y="151331"/>
                  </a:lnTo>
                  <a:lnTo>
                    <a:pt x="154199" y="180723"/>
                  </a:lnTo>
                  <a:lnTo>
                    <a:pt x="134382" y="218381"/>
                  </a:lnTo>
                  <a:lnTo>
                    <a:pt x="126807" y="262231"/>
                  </a:lnTo>
                  <a:lnTo>
                    <a:pt x="125883" y="304809"/>
                  </a:lnTo>
                  <a:lnTo>
                    <a:pt x="125259" y="340830"/>
                  </a:lnTo>
                  <a:lnTo>
                    <a:pt x="125269" y="359556"/>
                  </a:lnTo>
                  <a:lnTo>
                    <a:pt x="128125" y="431370"/>
                  </a:lnTo>
                  <a:lnTo>
                    <a:pt x="139505" y="477169"/>
                  </a:lnTo>
                  <a:lnTo>
                    <a:pt x="162405" y="517438"/>
                  </a:lnTo>
                  <a:lnTo>
                    <a:pt x="200815" y="552473"/>
                  </a:lnTo>
                  <a:lnTo>
                    <a:pt x="245336" y="571856"/>
                  </a:lnTo>
                  <a:lnTo>
                    <a:pt x="294114" y="579758"/>
                  </a:lnTo>
                  <a:lnTo>
                    <a:pt x="345297" y="580354"/>
                  </a:lnTo>
                  <a:lnTo>
                    <a:pt x="389962" y="574206"/>
                  </a:lnTo>
                  <a:lnTo>
                    <a:pt x="430190" y="559202"/>
                  </a:lnTo>
                  <a:lnTo>
                    <a:pt x="464850" y="536008"/>
                  </a:lnTo>
                  <a:lnTo>
                    <a:pt x="477334" y="522296"/>
                  </a:lnTo>
                  <a:lnTo>
                    <a:pt x="329495" y="522296"/>
                  </a:lnTo>
                  <a:lnTo>
                    <a:pt x="284960" y="518810"/>
                  </a:lnTo>
                  <a:lnTo>
                    <a:pt x="244822" y="505737"/>
                  </a:lnTo>
                  <a:lnTo>
                    <a:pt x="204269" y="472339"/>
                  </a:lnTo>
                  <a:lnTo>
                    <a:pt x="187119" y="431370"/>
                  </a:lnTo>
                  <a:lnTo>
                    <a:pt x="185234" y="388075"/>
                  </a:lnTo>
                  <a:lnTo>
                    <a:pt x="184607" y="347418"/>
                  </a:lnTo>
                  <a:lnTo>
                    <a:pt x="184703" y="331443"/>
                  </a:lnTo>
                  <a:lnTo>
                    <a:pt x="186497" y="257952"/>
                  </a:lnTo>
                  <a:lnTo>
                    <a:pt x="198631" y="220783"/>
                  </a:lnTo>
                  <a:lnTo>
                    <a:pt x="262828" y="186003"/>
                  </a:lnTo>
                  <a:lnTo>
                    <a:pt x="377707" y="186003"/>
                  </a:lnTo>
                  <a:lnTo>
                    <a:pt x="375593" y="181920"/>
                  </a:lnTo>
                  <a:lnTo>
                    <a:pt x="345988" y="152264"/>
                  </a:lnTo>
                  <a:lnTo>
                    <a:pt x="308457" y="132805"/>
                  </a:lnTo>
                  <a:lnTo>
                    <a:pt x="265148" y="125656"/>
                  </a:lnTo>
                  <a:close/>
                </a:path>
                <a:path w="529590" h="692150">
                  <a:moveTo>
                    <a:pt x="432231" y="59865"/>
                  </a:moveTo>
                  <a:lnTo>
                    <a:pt x="274065" y="59865"/>
                  </a:lnTo>
                  <a:lnTo>
                    <a:pt x="321839" y="68245"/>
                  </a:lnTo>
                  <a:lnTo>
                    <a:pt x="365763" y="87175"/>
                  </a:lnTo>
                  <a:lnTo>
                    <a:pt x="404054" y="115718"/>
                  </a:lnTo>
                  <a:lnTo>
                    <a:pt x="434924" y="152940"/>
                  </a:lnTo>
                  <a:lnTo>
                    <a:pt x="456587" y="197906"/>
                  </a:lnTo>
                  <a:lnTo>
                    <a:pt x="468888" y="252848"/>
                  </a:lnTo>
                  <a:lnTo>
                    <a:pt x="471721" y="308485"/>
                  </a:lnTo>
                  <a:lnTo>
                    <a:pt x="469337" y="364427"/>
                  </a:lnTo>
                  <a:lnTo>
                    <a:pt x="465985" y="420283"/>
                  </a:lnTo>
                  <a:lnTo>
                    <a:pt x="449885" y="456536"/>
                  </a:lnTo>
                  <a:lnTo>
                    <a:pt x="412839" y="497639"/>
                  </a:lnTo>
                  <a:lnTo>
                    <a:pt x="373699" y="515478"/>
                  </a:lnTo>
                  <a:lnTo>
                    <a:pt x="329495" y="522296"/>
                  </a:lnTo>
                  <a:lnTo>
                    <a:pt x="477334" y="522296"/>
                  </a:lnTo>
                  <a:lnTo>
                    <a:pt x="512954" y="467712"/>
                  </a:lnTo>
                  <a:lnTo>
                    <a:pt x="524139" y="423941"/>
                  </a:lnTo>
                  <a:lnTo>
                    <a:pt x="528055" y="382730"/>
                  </a:lnTo>
                  <a:lnTo>
                    <a:pt x="529246" y="344689"/>
                  </a:lnTo>
                  <a:lnTo>
                    <a:pt x="529145" y="313499"/>
                  </a:lnTo>
                  <a:lnTo>
                    <a:pt x="528088" y="257723"/>
                  </a:lnTo>
                  <a:lnTo>
                    <a:pt x="522628" y="210093"/>
                  </a:lnTo>
                  <a:lnTo>
                    <a:pt x="508984" y="165115"/>
                  </a:lnTo>
                  <a:lnTo>
                    <a:pt x="487993" y="123700"/>
                  </a:lnTo>
                  <a:lnTo>
                    <a:pt x="460491" y="86754"/>
                  </a:lnTo>
                  <a:lnTo>
                    <a:pt x="432231" y="59865"/>
                  </a:lnTo>
                  <a:close/>
                </a:path>
                <a:path w="529590" h="692150">
                  <a:moveTo>
                    <a:pt x="377707" y="186003"/>
                  </a:moveTo>
                  <a:lnTo>
                    <a:pt x="262828" y="186003"/>
                  </a:lnTo>
                  <a:lnTo>
                    <a:pt x="300593" y="195455"/>
                  </a:lnTo>
                  <a:lnTo>
                    <a:pt x="320288" y="209800"/>
                  </a:lnTo>
                  <a:lnTo>
                    <a:pt x="334086" y="227532"/>
                  </a:lnTo>
                  <a:lnTo>
                    <a:pt x="342127" y="248726"/>
                  </a:lnTo>
                  <a:lnTo>
                    <a:pt x="344548" y="273458"/>
                  </a:lnTo>
                  <a:lnTo>
                    <a:pt x="344325" y="301289"/>
                  </a:lnTo>
                  <a:lnTo>
                    <a:pt x="344204" y="399493"/>
                  </a:lnTo>
                  <a:lnTo>
                    <a:pt x="344319" y="463095"/>
                  </a:lnTo>
                  <a:lnTo>
                    <a:pt x="374518" y="454227"/>
                  </a:lnTo>
                  <a:lnTo>
                    <a:pt x="392151" y="442910"/>
                  </a:lnTo>
                  <a:lnTo>
                    <a:pt x="400416" y="425785"/>
                  </a:lnTo>
                  <a:lnTo>
                    <a:pt x="402511" y="399493"/>
                  </a:lnTo>
                  <a:lnTo>
                    <a:pt x="402637" y="359556"/>
                  </a:lnTo>
                  <a:lnTo>
                    <a:pt x="402645" y="292443"/>
                  </a:lnTo>
                  <a:lnTo>
                    <a:pt x="402447" y="263374"/>
                  </a:lnTo>
                  <a:lnTo>
                    <a:pt x="395129" y="219662"/>
                  </a:lnTo>
                  <a:lnTo>
                    <a:pt x="377707" y="186003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6" name="object 5">
              <a:extLst>
                <a:ext uri="{FF2B5EF4-FFF2-40B4-BE49-F238E27FC236}">
                  <a16:creationId xmlns:a16="http://schemas.microsoft.com/office/drawing/2014/main" id="{69EECE4B-C92E-4CC4-911D-D2A4510632EA}"/>
                </a:ext>
              </a:extLst>
            </p:cNvPr>
            <p:cNvSpPr/>
            <p:nvPr userDrawn="1"/>
          </p:nvSpPr>
          <p:spPr>
            <a:xfrm>
              <a:off x="6449873" y="2490417"/>
              <a:ext cx="527050" cy="690880"/>
            </a:xfrm>
            <a:custGeom>
              <a:avLst/>
              <a:gdLst/>
              <a:ahLst/>
              <a:cxnLst/>
              <a:rect l="l" t="t" r="r" b="b"/>
              <a:pathLst>
                <a:path w="527050" h="690880">
                  <a:moveTo>
                    <a:pt x="203535" y="106817"/>
                  </a:moveTo>
                  <a:lnTo>
                    <a:pt x="156096" y="111190"/>
                  </a:lnTo>
                  <a:lnTo>
                    <a:pt x="112577" y="124760"/>
                  </a:lnTo>
                  <a:lnTo>
                    <a:pt x="74500" y="146905"/>
                  </a:lnTo>
                  <a:lnTo>
                    <a:pt x="43385" y="177006"/>
                  </a:lnTo>
                  <a:lnTo>
                    <a:pt x="20753" y="214441"/>
                  </a:lnTo>
                  <a:lnTo>
                    <a:pt x="8124" y="258590"/>
                  </a:lnTo>
                  <a:lnTo>
                    <a:pt x="1990" y="313152"/>
                  </a:lnTo>
                  <a:lnTo>
                    <a:pt x="0" y="368613"/>
                  </a:lnTo>
                  <a:lnTo>
                    <a:pt x="2481" y="423964"/>
                  </a:lnTo>
                  <a:lnTo>
                    <a:pt x="9763" y="478198"/>
                  </a:lnTo>
                  <a:lnTo>
                    <a:pt x="22351" y="524704"/>
                  </a:lnTo>
                  <a:lnTo>
                    <a:pt x="41762" y="566201"/>
                  </a:lnTo>
                  <a:lnTo>
                    <a:pt x="67309" y="602340"/>
                  </a:lnTo>
                  <a:lnTo>
                    <a:pt x="98307" y="632777"/>
                  </a:lnTo>
                  <a:lnTo>
                    <a:pt x="134071" y="657162"/>
                  </a:lnTo>
                  <a:lnTo>
                    <a:pt x="173916" y="675150"/>
                  </a:lnTo>
                  <a:lnTo>
                    <a:pt x="217157" y="686392"/>
                  </a:lnTo>
                  <a:lnTo>
                    <a:pt x="263107" y="690542"/>
                  </a:lnTo>
                  <a:lnTo>
                    <a:pt x="311083" y="687253"/>
                  </a:lnTo>
                  <a:lnTo>
                    <a:pt x="353022" y="676803"/>
                  </a:lnTo>
                  <a:lnTo>
                    <a:pt x="392570" y="658621"/>
                  </a:lnTo>
                  <a:lnTo>
                    <a:pt x="428779" y="633697"/>
                  </a:lnTo>
                  <a:lnTo>
                    <a:pt x="431527" y="631055"/>
                  </a:lnTo>
                  <a:lnTo>
                    <a:pt x="250440" y="631055"/>
                  </a:lnTo>
                  <a:lnTo>
                    <a:pt x="203381" y="619863"/>
                  </a:lnTo>
                  <a:lnTo>
                    <a:pt x="161204" y="600868"/>
                  </a:lnTo>
                  <a:lnTo>
                    <a:pt x="125115" y="574799"/>
                  </a:lnTo>
                  <a:lnTo>
                    <a:pt x="96319" y="542383"/>
                  </a:lnTo>
                  <a:lnTo>
                    <a:pt x="76021" y="504348"/>
                  </a:lnTo>
                  <a:lnTo>
                    <a:pt x="65427" y="461421"/>
                  </a:lnTo>
                  <a:lnTo>
                    <a:pt x="61904" y="415047"/>
                  </a:lnTo>
                  <a:lnTo>
                    <a:pt x="61401" y="368613"/>
                  </a:lnTo>
                  <a:lnTo>
                    <a:pt x="62630" y="321413"/>
                  </a:lnTo>
                  <a:lnTo>
                    <a:pt x="64322" y="274617"/>
                  </a:lnTo>
                  <a:lnTo>
                    <a:pt x="83842" y="228706"/>
                  </a:lnTo>
                  <a:lnTo>
                    <a:pt x="112481" y="198385"/>
                  </a:lnTo>
                  <a:lnTo>
                    <a:pt x="148684" y="178406"/>
                  </a:lnTo>
                  <a:lnTo>
                    <a:pt x="189459" y="168707"/>
                  </a:lnTo>
                  <a:lnTo>
                    <a:pt x="367945" y="168707"/>
                  </a:lnTo>
                  <a:lnTo>
                    <a:pt x="350745" y="154114"/>
                  </a:lnTo>
                  <a:lnTo>
                    <a:pt x="320559" y="135538"/>
                  </a:lnTo>
                  <a:lnTo>
                    <a:pt x="288174" y="121770"/>
                  </a:lnTo>
                  <a:lnTo>
                    <a:pt x="253374" y="112260"/>
                  </a:lnTo>
                  <a:lnTo>
                    <a:pt x="203535" y="106817"/>
                  </a:lnTo>
                  <a:close/>
                </a:path>
                <a:path w="527050" h="690880">
                  <a:moveTo>
                    <a:pt x="516470" y="501434"/>
                  </a:moveTo>
                  <a:lnTo>
                    <a:pt x="425082" y="501434"/>
                  </a:lnTo>
                  <a:lnTo>
                    <a:pt x="450262" y="503839"/>
                  </a:lnTo>
                  <a:lnTo>
                    <a:pt x="448700" y="509821"/>
                  </a:lnTo>
                  <a:lnTo>
                    <a:pt x="419628" y="557411"/>
                  </a:lnTo>
                  <a:lnTo>
                    <a:pt x="382616" y="590636"/>
                  </a:lnTo>
                  <a:lnTo>
                    <a:pt x="339410" y="615517"/>
                  </a:lnTo>
                  <a:lnTo>
                    <a:pt x="294016" y="629756"/>
                  </a:lnTo>
                  <a:lnTo>
                    <a:pt x="250440" y="631055"/>
                  </a:lnTo>
                  <a:lnTo>
                    <a:pt x="431527" y="631055"/>
                  </a:lnTo>
                  <a:lnTo>
                    <a:pt x="460700" y="603020"/>
                  </a:lnTo>
                  <a:lnTo>
                    <a:pt x="487387" y="567580"/>
                  </a:lnTo>
                  <a:lnTo>
                    <a:pt x="507891" y="528369"/>
                  </a:lnTo>
                  <a:lnTo>
                    <a:pt x="516470" y="501434"/>
                  </a:lnTo>
                  <a:close/>
                </a:path>
                <a:path w="527050" h="690880">
                  <a:moveTo>
                    <a:pt x="184946" y="228643"/>
                  </a:moveTo>
                  <a:lnTo>
                    <a:pt x="143556" y="242697"/>
                  </a:lnTo>
                  <a:lnTo>
                    <a:pt x="127111" y="280230"/>
                  </a:lnTo>
                  <a:lnTo>
                    <a:pt x="125914" y="355103"/>
                  </a:lnTo>
                  <a:lnTo>
                    <a:pt x="126175" y="392530"/>
                  </a:lnTo>
                  <a:lnTo>
                    <a:pt x="134597" y="471495"/>
                  </a:lnTo>
                  <a:lnTo>
                    <a:pt x="151752" y="506533"/>
                  </a:lnTo>
                  <a:lnTo>
                    <a:pt x="178770" y="534468"/>
                  </a:lnTo>
                  <a:lnTo>
                    <a:pt x="215553" y="554754"/>
                  </a:lnTo>
                  <a:lnTo>
                    <a:pt x="254478" y="564933"/>
                  </a:lnTo>
                  <a:lnTo>
                    <a:pt x="292057" y="564287"/>
                  </a:lnTo>
                  <a:lnTo>
                    <a:pt x="327051" y="552069"/>
                  </a:lnTo>
                  <a:lnTo>
                    <a:pt x="358225" y="527537"/>
                  </a:lnTo>
                  <a:lnTo>
                    <a:pt x="379598" y="510469"/>
                  </a:lnTo>
                  <a:lnTo>
                    <a:pt x="395042" y="505046"/>
                  </a:lnTo>
                  <a:lnTo>
                    <a:pt x="269637" y="505046"/>
                  </a:lnTo>
                  <a:lnTo>
                    <a:pt x="244802" y="502150"/>
                  </a:lnTo>
                  <a:lnTo>
                    <a:pt x="219646" y="489434"/>
                  </a:lnTo>
                  <a:lnTo>
                    <a:pt x="200861" y="469235"/>
                  </a:lnTo>
                  <a:lnTo>
                    <a:pt x="189089" y="442478"/>
                  </a:lnTo>
                  <a:lnTo>
                    <a:pt x="184972" y="410088"/>
                  </a:lnTo>
                  <a:lnTo>
                    <a:pt x="184946" y="228643"/>
                  </a:lnTo>
                  <a:close/>
                </a:path>
                <a:path w="527050" h="690880">
                  <a:moveTo>
                    <a:pt x="441197" y="442489"/>
                  </a:moveTo>
                  <a:lnTo>
                    <a:pt x="399137" y="442662"/>
                  </a:lnTo>
                  <a:lnTo>
                    <a:pt x="350720" y="443375"/>
                  </a:lnTo>
                  <a:lnTo>
                    <a:pt x="342731" y="451439"/>
                  </a:lnTo>
                  <a:lnTo>
                    <a:pt x="338197" y="457827"/>
                  </a:lnTo>
                  <a:lnTo>
                    <a:pt x="316641" y="482614"/>
                  </a:lnTo>
                  <a:lnTo>
                    <a:pt x="293685" y="498443"/>
                  </a:lnTo>
                  <a:lnTo>
                    <a:pt x="269637" y="505046"/>
                  </a:lnTo>
                  <a:lnTo>
                    <a:pt x="395042" y="505046"/>
                  </a:lnTo>
                  <a:lnTo>
                    <a:pt x="401705" y="502706"/>
                  </a:lnTo>
                  <a:lnTo>
                    <a:pt x="425082" y="501434"/>
                  </a:lnTo>
                  <a:lnTo>
                    <a:pt x="516470" y="501434"/>
                  </a:lnTo>
                  <a:lnTo>
                    <a:pt x="521266" y="486374"/>
                  </a:lnTo>
                  <a:lnTo>
                    <a:pt x="526564" y="442587"/>
                  </a:lnTo>
                  <a:lnTo>
                    <a:pt x="441197" y="442489"/>
                  </a:lnTo>
                  <a:close/>
                </a:path>
                <a:path w="527050" h="690880">
                  <a:moveTo>
                    <a:pt x="367945" y="168707"/>
                  </a:moveTo>
                  <a:lnTo>
                    <a:pt x="189459" y="168707"/>
                  </a:lnTo>
                  <a:lnTo>
                    <a:pt x="231818" y="169224"/>
                  </a:lnTo>
                  <a:lnTo>
                    <a:pt x="272769" y="179894"/>
                  </a:lnTo>
                  <a:lnTo>
                    <a:pt x="309323" y="200653"/>
                  </a:lnTo>
                  <a:lnTo>
                    <a:pt x="338489" y="231437"/>
                  </a:lnTo>
                  <a:lnTo>
                    <a:pt x="342896" y="237901"/>
                  </a:lnTo>
                  <a:lnTo>
                    <a:pt x="351050" y="245890"/>
                  </a:lnTo>
                  <a:lnTo>
                    <a:pt x="357616" y="246029"/>
                  </a:lnTo>
                  <a:lnTo>
                    <a:pt x="441158" y="246782"/>
                  </a:lnTo>
                  <a:lnTo>
                    <a:pt x="524405" y="246677"/>
                  </a:lnTo>
                  <a:lnTo>
                    <a:pt x="522506" y="204050"/>
                  </a:lnTo>
                  <a:lnTo>
                    <a:pt x="519785" y="194823"/>
                  </a:lnTo>
                  <a:lnTo>
                    <a:pt x="456752" y="194823"/>
                  </a:lnTo>
                  <a:lnTo>
                    <a:pt x="433298" y="191668"/>
                  </a:lnTo>
                  <a:lnTo>
                    <a:pt x="411441" y="189535"/>
                  </a:lnTo>
                  <a:lnTo>
                    <a:pt x="392790" y="185852"/>
                  </a:lnTo>
                  <a:lnTo>
                    <a:pt x="378952" y="178046"/>
                  </a:lnTo>
                  <a:lnTo>
                    <a:pt x="367945" y="168707"/>
                  </a:lnTo>
                  <a:close/>
                </a:path>
                <a:path w="527050" h="690880">
                  <a:moveTo>
                    <a:pt x="408850" y="42018"/>
                  </a:moveTo>
                  <a:lnTo>
                    <a:pt x="222970" y="42018"/>
                  </a:lnTo>
                  <a:lnTo>
                    <a:pt x="269686" y="47414"/>
                  </a:lnTo>
                  <a:lnTo>
                    <a:pt x="315972" y="60470"/>
                  </a:lnTo>
                  <a:lnTo>
                    <a:pt x="360100" y="80796"/>
                  </a:lnTo>
                  <a:lnTo>
                    <a:pt x="398335" y="108763"/>
                  </a:lnTo>
                  <a:lnTo>
                    <a:pt x="430583" y="146171"/>
                  </a:lnTo>
                  <a:lnTo>
                    <a:pt x="456752" y="194823"/>
                  </a:lnTo>
                  <a:lnTo>
                    <a:pt x="519785" y="194823"/>
                  </a:lnTo>
                  <a:lnTo>
                    <a:pt x="509927" y="161397"/>
                  </a:lnTo>
                  <a:lnTo>
                    <a:pt x="488099" y="120438"/>
                  </a:lnTo>
                  <a:lnTo>
                    <a:pt x="458456" y="82894"/>
                  </a:lnTo>
                  <a:lnTo>
                    <a:pt x="422429" y="50485"/>
                  </a:lnTo>
                  <a:lnTo>
                    <a:pt x="408850" y="42018"/>
                  </a:lnTo>
                  <a:close/>
                </a:path>
                <a:path w="527050" h="690880">
                  <a:moveTo>
                    <a:pt x="285564" y="0"/>
                  </a:moveTo>
                  <a:lnTo>
                    <a:pt x="233553" y="1628"/>
                  </a:lnTo>
                  <a:lnTo>
                    <a:pt x="186253" y="11970"/>
                  </a:lnTo>
                  <a:lnTo>
                    <a:pt x="148995" y="30155"/>
                  </a:lnTo>
                  <a:lnTo>
                    <a:pt x="127111" y="55313"/>
                  </a:lnTo>
                  <a:lnTo>
                    <a:pt x="175540" y="44559"/>
                  </a:lnTo>
                  <a:lnTo>
                    <a:pt x="222970" y="42018"/>
                  </a:lnTo>
                  <a:lnTo>
                    <a:pt x="408850" y="42018"/>
                  </a:lnTo>
                  <a:lnTo>
                    <a:pt x="381450" y="24932"/>
                  </a:lnTo>
                  <a:lnTo>
                    <a:pt x="336953" y="7955"/>
                  </a:lnTo>
                  <a:lnTo>
                    <a:pt x="285564" y="0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  <p:sp>
          <p:nvSpPr>
            <p:cNvPr id="27" name="object 6">
              <a:extLst>
                <a:ext uri="{FF2B5EF4-FFF2-40B4-BE49-F238E27FC236}">
                  <a16:creationId xmlns:a16="http://schemas.microsoft.com/office/drawing/2014/main" id="{BCF3BC50-90FE-474D-A27C-5F53FE5231E1}"/>
                </a:ext>
              </a:extLst>
            </p:cNvPr>
            <p:cNvSpPr/>
            <p:nvPr userDrawn="1"/>
          </p:nvSpPr>
          <p:spPr>
            <a:xfrm>
              <a:off x="5182047" y="2331718"/>
              <a:ext cx="502920" cy="850265"/>
            </a:xfrm>
            <a:custGeom>
              <a:avLst/>
              <a:gdLst/>
              <a:ahLst/>
              <a:cxnLst/>
              <a:rect l="l" t="t" r="r" b="b"/>
              <a:pathLst>
                <a:path w="502920" h="850264">
                  <a:moveTo>
                    <a:pt x="240229" y="0"/>
                  </a:moveTo>
                  <a:lnTo>
                    <a:pt x="209588" y="4345"/>
                  </a:lnTo>
                  <a:lnTo>
                    <a:pt x="182790" y="18903"/>
                  </a:lnTo>
                  <a:lnTo>
                    <a:pt x="159197" y="45707"/>
                  </a:lnTo>
                  <a:lnTo>
                    <a:pt x="132275" y="84666"/>
                  </a:lnTo>
                  <a:lnTo>
                    <a:pt x="103451" y="122458"/>
                  </a:lnTo>
                  <a:lnTo>
                    <a:pt x="72654" y="158523"/>
                  </a:lnTo>
                  <a:lnTo>
                    <a:pt x="39817" y="192303"/>
                  </a:lnTo>
                  <a:lnTo>
                    <a:pt x="9929" y="235211"/>
                  </a:lnTo>
                  <a:lnTo>
                    <a:pt x="0" y="280870"/>
                  </a:lnTo>
                  <a:lnTo>
                    <a:pt x="141" y="316090"/>
                  </a:lnTo>
                  <a:lnTo>
                    <a:pt x="266" y="336402"/>
                  </a:lnTo>
                  <a:lnTo>
                    <a:pt x="663" y="377533"/>
                  </a:lnTo>
                  <a:lnTo>
                    <a:pt x="94618" y="377533"/>
                  </a:lnTo>
                  <a:lnTo>
                    <a:pt x="94392" y="433398"/>
                  </a:lnTo>
                  <a:lnTo>
                    <a:pt x="94068" y="484133"/>
                  </a:lnTo>
                  <a:lnTo>
                    <a:pt x="94050" y="543018"/>
                  </a:lnTo>
                  <a:lnTo>
                    <a:pt x="94910" y="597268"/>
                  </a:lnTo>
                  <a:lnTo>
                    <a:pt x="100235" y="642993"/>
                  </a:lnTo>
                  <a:lnTo>
                    <a:pt x="113120" y="685468"/>
                  </a:lnTo>
                  <a:lnTo>
                    <a:pt x="132722" y="724194"/>
                  </a:lnTo>
                  <a:lnTo>
                    <a:pt x="158199" y="758675"/>
                  </a:lnTo>
                  <a:lnTo>
                    <a:pt x="188705" y="788410"/>
                  </a:lnTo>
                  <a:lnTo>
                    <a:pt x="223399" y="812903"/>
                  </a:lnTo>
                  <a:lnTo>
                    <a:pt x="261436" y="831654"/>
                  </a:lnTo>
                  <a:lnTo>
                    <a:pt x="301974" y="844166"/>
                  </a:lnTo>
                  <a:lnTo>
                    <a:pt x="344170" y="849941"/>
                  </a:lnTo>
                  <a:lnTo>
                    <a:pt x="387179" y="848479"/>
                  </a:lnTo>
                  <a:lnTo>
                    <a:pt x="430158" y="839283"/>
                  </a:lnTo>
                  <a:lnTo>
                    <a:pt x="472265" y="821855"/>
                  </a:lnTo>
                  <a:lnTo>
                    <a:pt x="493276" y="805344"/>
                  </a:lnTo>
                  <a:lnTo>
                    <a:pt x="414932" y="805344"/>
                  </a:lnTo>
                  <a:lnTo>
                    <a:pt x="388496" y="805091"/>
                  </a:lnTo>
                  <a:lnTo>
                    <a:pt x="340469" y="798068"/>
                  </a:lnTo>
                  <a:lnTo>
                    <a:pt x="295227" y="783806"/>
                  </a:lnTo>
                  <a:lnTo>
                    <a:pt x="254022" y="762552"/>
                  </a:lnTo>
                  <a:lnTo>
                    <a:pt x="218106" y="734557"/>
                  </a:lnTo>
                  <a:lnTo>
                    <a:pt x="188731" y="700068"/>
                  </a:lnTo>
                  <a:lnTo>
                    <a:pt x="167150" y="659335"/>
                  </a:lnTo>
                  <a:lnTo>
                    <a:pt x="154615" y="612607"/>
                  </a:lnTo>
                  <a:lnTo>
                    <a:pt x="152377" y="560133"/>
                  </a:lnTo>
                  <a:lnTo>
                    <a:pt x="154322" y="512070"/>
                  </a:lnTo>
                  <a:lnTo>
                    <a:pt x="154581" y="484133"/>
                  </a:lnTo>
                  <a:lnTo>
                    <a:pt x="154680" y="453617"/>
                  </a:lnTo>
                  <a:lnTo>
                    <a:pt x="154335" y="414961"/>
                  </a:lnTo>
                  <a:lnTo>
                    <a:pt x="153626" y="365612"/>
                  </a:lnTo>
                  <a:lnTo>
                    <a:pt x="153254" y="315531"/>
                  </a:lnTo>
                  <a:lnTo>
                    <a:pt x="56327" y="315531"/>
                  </a:lnTo>
                  <a:lnTo>
                    <a:pt x="58137" y="299384"/>
                  </a:lnTo>
                  <a:lnTo>
                    <a:pt x="59307" y="284207"/>
                  </a:lnTo>
                  <a:lnTo>
                    <a:pt x="94850" y="223336"/>
                  </a:lnTo>
                  <a:lnTo>
                    <a:pt x="124024" y="186641"/>
                  </a:lnTo>
                  <a:lnTo>
                    <a:pt x="217643" y="71551"/>
                  </a:lnTo>
                  <a:lnTo>
                    <a:pt x="275351" y="71551"/>
                  </a:lnTo>
                  <a:lnTo>
                    <a:pt x="275351" y="3835"/>
                  </a:lnTo>
                  <a:lnTo>
                    <a:pt x="240229" y="0"/>
                  </a:lnTo>
                  <a:close/>
                </a:path>
                <a:path w="502920" h="850264">
                  <a:moveTo>
                    <a:pt x="502389" y="797509"/>
                  </a:moveTo>
                  <a:lnTo>
                    <a:pt x="471195" y="800363"/>
                  </a:lnTo>
                  <a:lnTo>
                    <a:pt x="442271" y="803372"/>
                  </a:lnTo>
                  <a:lnTo>
                    <a:pt x="414932" y="805344"/>
                  </a:lnTo>
                  <a:lnTo>
                    <a:pt x="493276" y="805344"/>
                  </a:lnTo>
                  <a:lnTo>
                    <a:pt x="502389" y="797509"/>
                  </a:lnTo>
                  <a:close/>
                </a:path>
                <a:path w="502920" h="850264">
                  <a:moveTo>
                    <a:pt x="275351" y="71551"/>
                  </a:moveTo>
                  <a:lnTo>
                    <a:pt x="217643" y="71551"/>
                  </a:lnTo>
                  <a:lnTo>
                    <a:pt x="217643" y="248335"/>
                  </a:lnTo>
                  <a:lnTo>
                    <a:pt x="372506" y="248335"/>
                  </a:lnTo>
                  <a:lnTo>
                    <a:pt x="372506" y="316090"/>
                  </a:lnTo>
                  <a:lnTo>
                    <a:pt x="219446" y="316090"/>
                  </a:lnTo>
                  <a:lnTo>
                    <a:pt x="218809" y="328552"/>
                  </a:lnTo>
                  <a:lnTo>
                    <a:pt x="218381" y="336402"/>
                  </a:lnTo>
                  <a:lnTo>
                    <a:pt x="217962" y="345788"/>
                  </a:lnTo>
                  <a:lnTo>
                    <a:pt x="217782" y="354952"/>
                  </a:lnTo>
                  <a:lnTo>
                    <a:pt x="217917" y="404281"/>
                  </a:lnTo>
                  <a:lnTo>
                    <a:pt x="218083" y="430544"/>
                  </a:lnTo>
                  <a:lnTo>
                    <a:pt x="218209" y="502940"/>
                  </a:lnTo>
                  <a:lnTo>
                    <a:pt x="217350" y="552234"/>
                  </a:lnTo>
                  <a:lnTo>
                    <a:pt x="220815" y="605022"/>
                  </a:lnTo>
                  <a:lnTo>
                    <a:pt x="233988" y="647338"/>
                  </a:lnTo>
                  <a:lnTo>
                    <a:pt x="255858" y="680312"/>
                  </a:lnTo>
                  <a:lnTo>
                    <a:pt x="285413" y="705071"/>
                  </a:lnTo>
                  <a:lnTo>
                    <a:pt x="321640" y="722746"/>
                  </a:lnTo>
                  <a:lnTo>
                    <a:pt x="363527" y="734466"/>
                  </a:lnTo>
                  <a:lnTo>
                    <a:pt x="401697" y="738095"/>
                  </a:lnTo>
                  <a:lnTo>
                    <a:pt x="421117" y="738009"/>
                  </a:lnTo>
                  <a:lnTo>
                    <a:pt x="440477" y="737666"/>
                  </a:lnTo>
                  <a:lnTo>
                    <a:pt x="474919" y="735938"/>
                  </a:lnTo>
                  <a:lnTo>
                    <a:pt x="492307" y="728435"/>
                  </a:lnTo>
                  <a:lnTo>
                    <a:pt x="497096" y="710201"/>
                  </a:lnTo>
                  <a:lnTo>
                    <a:pt x="493839" y="677265"/>
                  </a:lnTo>
                  <a:lnTo>
                    <a:pt x="434241" y="677265"/>
                  </a:lnTo>
                  <a:lnTo>
                    <a:pt x="405665" y="677196"/>
                  </a:lnTo>
                  <a:lnTo>
                    <a:pt x="340364" y="666163"/>
                  </a:lnTo>
                  <a:lnTo>
                    <a:pt x="287221" y="620607"/>
                  </a:lnTo>
                  <a:lnTo>
                    <a:pt x="276387" y="536984"/>
                  </a:lnTo>
                  <a:lnTo>
                    <a:pt x="276220" y="484133"/>
                  </a:lnTo>
                  <a:lnTo>
                    <a:pt x="276726" y="430544"/>
                  </a:lnTo>
                  <a:lnTo>
                    <a:pt x="277079" y="375907"/>
                  </a:lnTo>
                  <a:lnTo>
                    <a:pt x="430393" y="375907"/>
                  </a:lnTo>
                  <a:lnTo>
                    <a:pt x="430393" y="188709"/>
                  </a:lnTo>
                  <a:lnTo>
                    <a:pt x="275351" y="188709"/>
                  </a:lnTo>
                  <a:lnTo>
                    <a:pt x="275351" y="71551"/>
                  </a:lnTo>
                  <a:close/>
                </a:path>
                <a:path w="502920" h="850264">
                  <a:moveTo>
                    <a:pt x="493741" y="676275"/>
                  </a:moveTo>
                  <a:lnTo>
                    <a:pt x="434241" y="677265"/>
                  </a:lnTo>
                  <a:lnTo>
                    <a:pt x="493839" y="677265"/>
                  </a:lnTo>
                  <a:lnTo>
                    <a:pt x="493741" y="676275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47311812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oup of clouds in the sky&#10;&#10;Description generated with very high confidence">
            <a:extLst>
              <a:ext uri="{FF2B5EF4-FFF2-40B4-BE49-F238E27FC236}">
                <a16:creationId xmlns:a16="http://schemas.microsoft.com/office/drawing/2014/main" id="{8CB15897-3A72-447A-AD72-0B292E75E1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6" b="27665"/>
          <a:stretch/>
        </p:blipFill>
        <p:spPr>
          <a:xfrm>
            <a:off x="0" y="0"/>
            <a:ext cx="12192000" cy="5345458"/>
          </a:xfrm>
          <a:prstGeom prst="rect">
            <a:avLst/>
          </a:prstGeom>
        </p:spPr>
      </p:pic>
      <p:sp>
        <p:nvSpPr>
          <p:cNvPr id="24" name="object 3">
            <a:extLst>
              <a:ext uri="{FF2B5EF4-FFF2-40B4-BE49-F238E27FC236}">
                <a16:creationId xmlns:a16="http://schemas.microsoft.com/office/drawing/2014/main" id="{909A1FF1-430E-4835-B220-3E8FF7DA8335}"/>
              </a:ext>
            </a:extLst>
          </p:cNvPr>
          <p:cNvSpPr/>
          <p:nvPr userDrawn="1"/>
        </p:nvSpPr>
        <p:spPr>
          <a:xfrm>
            <a:off x="0" y="0"/>
            <a:ext cx="12192000" cy="5345458"/>
          </a:xfrm>
          <a:custGeom>
            <a:avLst/>
            <a:gdLst/>
            <a:ahLst/>
            <a:cxnLst/>
            <a:rect l="l" t="t" r="r" b="b"/>
            <a:pathLst>
              <a:path w="10058400" h="7772400">
                <a:moveTo>
                  <a:pt x="0" y="7772400"/>
                </a:moveTo>
                <a:lnTo>
                  <a:pt x="10058400" y="7772400"/>
                </a:lnTo>
                <a:lnTo>
                  <a:pt x="10058400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rgbClr val="00ABC5">
              <a:alpha val="32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324D72B-DFB1-4CE4-8AF9-3ADE1F490C5D}"/>
              </a:ext>
            </a:extLst>
          </p:cNvPr>
          <p:cNvGrpSpPr/>
          <p:nvPr userDrawn="1"/>
        </p:nvGrpSpPr>
        <p:grpSpPr>
          <a:xfrm>
            <a:off x="1257717" y="5832767"/>
            <a:ext cx="1690618" cy="560162"/>
            <a:chOff x="4510999" y="2331718"/>
            <a:chExt cx="3125078" cy="1035448"/>
          </a:xfrm>
        </p:grpSpPr>
        <p:sp>
          <p:nvSpPr>
            <p:cNvPr id="25" name="object 2">
              <a:extLst>
                <a:ext uri="{FF2B5EF4-FFF2-40B4-BE49-F238E27FC236}">
                  <a16:creationId xmlns:a16="http://schemas.microsoft.com/office/drawing/2014/main" id="{256133D3-BDBD-4BF7-AEE8-7CFF5BAF1C03}"/>
                </a:ext>
              </a:extLst>
            </p:cNvPr>
            <p:cNvSpPr/>
            <p:nvPr userDrawn="1"/>
          </p:nvSpPr>
          <p:spPr>
            <a:xfrm>
              <a:off x="5796399" y="2488961"/>
              <a:ext cx="528955" cy="878205"/>
            </a:xfrm>
            <a:custGeom>
              <a:avLst/>
              <a:gdLst/>
              <a:ahLst/>
              <a:cxnLst/>
              <a:rect l="l" t="t" r="r" b="b"/>
              <a:pathLst>
                <a:path w="528954" h="878204">
                  <a:moveTo>
                    <a:pt x="211715" y="108345"/>
                  </a:moveTo>
                  <a:lnTo>
                    <a:pt x="160156" y="113638"/>
                  </a:lnTo>
                  <a:lnTo>
                    <a:pt x="107784" y="129833"/>
                  </a:lnTo>
                  <a:lnTo>
                    <a:pt x="65466" y="153816"/>
                  </a:lnTo>
                  <a:lnTo>
                    <a:pt x="34810" y="185454"/>
                  </a:lnTo>
                  <a:lnTo>
                    <a:pt x="14535" y="223713"/>
                  </a:lnTo>
                  <a:lnTo>
                    <a:pt x="3359" y="267560"/>
                  </a:lnTo>
                  <a:lnTo>
                    <a:pt x="0" y="315964"/>
                  </a:lnTo>
                  <a:lnTo>
                    <a:pt x="127" y="877749"/>
                  </a:lnTo>
                  <a:lnTo>
                    <a:pt x="184480" y="877749"/>
                  </a:lnTo>
                  <a:lnTo>
                    <a:pt x="184480" y="820218"/>
                  </a:lnTo>
                  <a:lnTo>
                    <a:pt x="60134" y="820218"/>
                  </a:lnTo>
                  <a:lnTo>
                    <a:pt x="59321" y="812610"/>
                  </a:lnTo>
                  <a:lnTo>
                    <a:pt x="58445" y="808102"/>
                  </a:lnTo>
                  <a:lnTo>
                    <a:pt x="58470" y="299975"/>
                  </a:lnTo>
                  <a:lnTo>
                    <a:pt x="58735" y="293266"/>
                  </a:lnTo>
                  <a:lnTo>
                    <a:pt x="80914" y="229880"/>
                  </a:lnTo>
                  <a:lnTo>
                    <a:pt x="111456" y="197268"/>
                  </a:lnTo>
                  <a:lnTo>
                    <a:pt x="151526" y="176547"/>
                  </a:lnTo>
                  <a:lnTo>
                    <a:pt x="198987" y="168809"/>
                  </a:lnTo>
                  <a:lnTo>
                    <a:pt x="363419" y="168809"/>
                  </a:lnTo>
                  <a:lnTo>
                    <a:pt x="357352" y="162586"/>
                  </a:lnTo>
                  <a:lnTo>
                    <a:pt x="310729" y="132348"/>
                  </a:lnTo>
                  <a:lnTo>
                    <a:pt x="262045" y="114424"/>
                  </a:lnTo>
                  <a:lnTo>
                    <a:pt x="211715" y="108345"/>
                  </a:lnTo>
                  <a:close/>
                </a:path>
                <a:path w="528954" h="878204">
                  <a:moveTo>
                    <a:pt x="124396" y="587985"/>
                  </a:moveTo>
                  <a:lnTo>
                    <a:pt x="124396" y="820218"/>
                  </a:lnTo>
                  <a:lnTo>
                    <a:pt x="184480" y="820218"/>
                  </a:lnTo>
                  <a:lnTo>
                    <a:pt x="184480" y="676492"/>
                  </a:lnTo>
                  <a:lnTo>
                    <a:pt x="191554" y="676492"/>
                  </a:lnTo>
                  <a:lnTo>
                    <a:pt x="194043" y="675806"/>
                  </a:lnTo>
                  <a:lnTo>
                    <a:pt x="356461" y="675806"/>
                  </a:lnTo>
                  <a:lnTo>
                    <a:pt x="362050" y="674131"/>
                  </a:lnTo>
                  <a:lnTo>
                    <a:pt x="401443" y="654530"/>
                  </a:lnTo>
                  <a:lnTo>
                    <a:pt x="433255" y="631286"/>
                  </a:lnTo>
                  <a:lnTo>
                    <a:pt x="274612" y="631286"/>
                  </a:lnTo>
                  <a:lnTo>
                    <a:pt x="230492" y="627825"/>
                  </a:lnTo>
                  <a:lnTo>
                    <a:pt x="203954" y="620602"/>
                  </a:lnTo>
                  <a:lnTo>
                    <a:pt x="177753" y="610549"/>
                  </a:lnTo>
                  <a:lnTo>
                    <a:pt x="151398" y="599174"/>
                  </a:lnTo>
                  <a:lnTo>
                    <a:pt x="124396" y="587985"/>
                  </a:lnTo>
                  <a:close/>
                </a:path>
                <a:path w="528954" h="878204">
                  <a:moveTo>
                    <a:pt x="356461" y="675806"/>
                  </a:moveTo>
                  <a:lnTo>
                    <a:pt x="194043" y="675806"/>
                  </a:lnTo>
                  <a:lnTo>
                    <a:pt x="195935" y="676593"/>
                  </a:lnTo>
                  <a:lnTo>
                    <a:pt x="236241" y="688233"/>
                  </a:lnTo>
                  <a:lnTo>
                    <a:pt x="278197" y="691415"/>
                  </a:lnTo>
                  <a:lnTo>
                    <a:pt x="320551" y="686570"/>
                  </a:lnTo>
                  <a:lnTo>
                    <a:pt x="356461" y="675806"/>
                  </a:lnTo>
                  <a:close/>
                </a:path>
                <a:path w="528954" h="878204">
                  <a:moveTo>
                    <a:pt x="413171" y="47088"/>
                  </a:moveTo>
                  <a:lnTo>
                    <a:pt x="198694" y="47088"/>
                  </a:lnTo>
                  <a:lnTo>
                    <a:pt x="235515" y="47167"/>
                  </a:lnTo>
                  <a:lnTo>
                    <a:pt x="271221" y="50585"/>
                  </a:lnTo>
                  <a:lnTo>
                    <a:pt x="318964" y="62897"/>
                  </a:lnTo>
                  <a:lnTo>
                    <a:pt x="362227" y="83283"/>
                  </a:lnTo>
                  <a:lnTo>
                    <a:pt x="399812" y="111136"/>
                  </a:lnTo>
                  <a:lnTo>
                    <a:pt x="430521" y="145848"/>
                  </a:lnTo>
                  <a:lnTo>
                    <a:pt x="453157" y="186812"/>
                  </a:lnTo>
                  <a:lnTo>
                    <a:pt x="466521" y="233420"/>
                  </a:lnTo>
                  <a:lnTo>
                    <a:pt x="469417" y="285065"/>
                  </a:lnTo>
                  <a:lnTo>
                    <a:pt x="468597" y="315964"/>
                  </a:lnTo>
                  <a:lnTo>
                    <a:pt x="468510" y="346616"/>
                  </a:lnTo>
                  <a:lnTo>
                    <a:pt x="468616" y="368375"/>
                  </a:lnTo>
                  <a:lnTo>
                    <a:pt x="468760" y="389155"/>
                  </a:lnTo>
                  <a:lnTo>
                    <a:pt x="468767" y="400395"/>
                  </a:lnTo>
                  <a:lnTo>
                    <a:pt x="461582" y="479147"/>
                  </a:lnTo>
                  <a:lnTo>
                    <a:pt x="445878" y="519844"/>
                  </a:lnTo>
                  <a:lnTo>
                    <a:pt x="422337" y="555803"/>
                  </a:lnTo>
                  <a:lnTo>
                    <a:pt x="392199" y="585976"/>
                  </a:lnTo>
                  <a:lnTo>
                    <a:pt x="356706" y="609313"/>
                  </a:lnTo>
                  <a:lnTo>
                    <a:pt x="317097" y="624766"/>
                  </a:lnTo>
                  <a:lnTo>
                    <a:pt x="274612" y="631286"/>
                  </a:lnTo>
                  <a:lnTo>
                    <a:pt x="433255" y="631286"/>
                  </a:lnTo>
                  <a:lnTo>
                    <a:pt x="468903" y="595574"/>
                  </a:lnTo>
                  <a:lnTo>
                    <a:pt x="494466" y="557083"/>
                  </a:lnTo>
                  <a:lnTo>
                    <a:pt x="512915" y="513160"/>
                  </a:lnTo>
                  <a:lnTo>
                    <a:pt x="522998" y="464237"/>
                  </a:lnTo>
                  <a:lnTo>
                    <a:pt x="527242" y="411006"/>
                  </a:lnTo>
                  <a:lnTo>
                    <a:pt x="528863" y="360417"/>
                  </a:lnTo>
                  <a:lnTo>
                    <a:pt x="528743" y="325975"/>
                  </a:lnTo>
                  <a:lnTo>
                    <a:pt x="526592" y="250343"/>
                  </a:lnTo>
                  <a:lnTo>
                    <a:pt x="520478" y="204854"/>
                  </a:lnTo>
                  <a:lnTo>
                    <a:pt x="507303" y="162750"/>
                  </a:lnTo>
                  <a:lnTo>
                    <a:pt x="487822" y="124474"/>
                  </a:lnTo>
                  <a:lnTo>
                    <a:pt x="462787" y="90469"/>
                  </a:lnTo>
                  <a:lnTo>
                    <a:pt x="432951" y="61177"/>
                  </a:lnTo>
                  <a:lnTo>
                    <a:pt x="413171" y="47088"/>
                  </a:lnTo>
                  <a:close/>
                </a:path>
                <a:path w="528954" h="878204">
                  <a:moveTo>
                    <a:pt x="184480" y="228906"/>
                  </a:moveTo>
                  <a:lnTo>
                    <a:pt x="142120" y="244376"/>
                  </a:lnTo>
                  <a:lnTo>
                    <a:pt x="125603" y="280430"/>
                  </a:lnTo>
                  <a:lnTo>
                    <a:pt x="125063" y="322441"/>
                  </a:lnTo>
                  <a:lnTo>
                    <a:pt x="124815" y="368375"/>
                  </a:lnTo>
                  <a:lnTo>
                    <a:pt x="125076" y="400395"/>
                  </a:lnTo>
                  <a:lnTo>
                    <a:pt x="126517" y="440310"/>
                  </a:lnTo>
                  <a:lnTo>
                    <a:pt x="135822" y="481060"/>
                  </a:lnTo>
                  <a:lnTo>
                    <a:pt x="157343" y="516190"/>
                  </a:lnTo>
                  <a:lnTo>
                    <a:pt x="188369" y="543539"/>
                  </a:lnTo>
                  <a:lnTo>
                    <a:pt x="226190" y="560948"/>
                  </a:lnTo>
                  <a:lnTo>
                    <a:pt x="268097" y="566256"/>
                  </a:lnTo>
                  <a:lnTo>
                    <a:pt x="310110" y="558303"/>
                  </a:lnTo>
                  <a:lnTo>
                    <a:pt x="346499" y="538835"/>
                  </a:lnTo>
                  <a:lnTo>
                    <a:pt x="375187" y="509888"/>
                  </a:lnTo>
                  <a:lnTo>
                    <a:pt x="377303" y="505816"/>
                  </a:lnTo>
                  <a:lnTo>
                    <a:pt x="264337" y="505816"/>
                  </a:lnTo>
                  <a:lnTo>
                    <a:pt x="233874" y="500059"/>
                  </a:lnTo>
                  <a:lnTo>
                    <a:pt x="208908" y="483539"/>
                  </a:lnTo>
                  <a:lnTo>
                    <a:pt x="191782" y="458330"/>
                  </a:lnTo>
                  <a:lnTo>
                    <a:pt x="184835" y="426505"/>
                  </a:lnTo>
                  <a:lnTo>
                    <a:pt x="184335" y="400395"/>
                  </a:lnTo>
                  <a:lnTo>
                    <a:pt x="184451" y="315964"/>
                  </a:lnTo>
                  <a:lnTo>
                    <a:pt x="184480" y="228906"/>
                  </a:lnTo>
                  <a:close/>
                </a:path>
                <a:path w="528954" h="878204">
                  <a:moveTo>
                    <a:pt x="363419" y="168809"/>
                  </a:moveTo>
                  <a:lnTo>
                    <a:pt x="198987" y="168809"/>
                  </a:lnTo>
                  <a:lnTo>
                    <a:pt x="251701" y="175147"/>
                  </a:lnTo>
                  <a:lnTo>
                    <a:pt x="293498" y="190965"/>
                  </a:lnTo>
                  <a:lnTo>
                    <a:pt x="337969" y="248206"/>
                  </a:lnTo>
                  <a:lnTo>
                    <a:pt x="343090" y="292799"/>
                  </a:lnTo>
                  <a:lnTo>
                    <a:pt x="343288" y="392340"/>
                  </a:lnTo>
                  <a:lnTo>
                    <a:pt x="342785" y="425502"/>
                  </a:lnTo>
                  <a:lnTo>
                    <a:pt x="336159" y="457450"/>
                  </a:lnTo>
                  <a:lnTo>
                    <a:pt x="319425" y="482785"/>
                  </a:lnTo>
                  <a:lnTo>
                    <a:pt x="294760" y="499557"/>
                  </a:lnTo>
                  <a:lnTo>
                    <a:pt x="264337" y="505816"/>
                  </a:lnTo>
                  <a:lnTo>
                    <a:pt x="377303" y="505816"/>
                  </a:lnTo>
                  <a:lnTo>
                    <a:pt x="394102" y="473497"/>
                  </a:lnTo>
                  <a:lnTo>
                    <a:pt x="401167" y="431699"/>
                  </a:lnTo>
                  <a:lnTo>
                    <a:pt x="401281" y="411006"/>
                  </a:lnTo>
                  <a:lnTo>
                    <a:pt x="401370" y="261532"/>
                  </a:lnTo>
                  <a:lnTo>
                    <a:pt x="398747" y="232558"/>
                  </a:lnTo>
                  <a:lnTo>
                    <a:pt x="390534" y="205996"/>
                  </a:lnTo>
                  <a:lnTo>
                    <a:pt x="376735" y="182467"/>
                  </a:lnTo>
                  <a:lnTo>
                    <a:pt x="363419" y="168809"/>
                  </a:lnTo>
                  <a:close/>
                </a:path>
                <a:path w="528954" h="878204">
                  <a:moveTo>
                    <a:pt x="280669" y="0"/>
                  </a:moveTo>
                  <a:lnTo>
                    <a:pt x="238129" y="916"/>
                  </a:lnTo>
                  <a:lnTo>
                    <a:pt x="195308" y="9201"/>
                  </a:lnTo>
                  <a:lnTo>
                    <a:pt x="152958" y="25299"/>
                  </a:lnTo>
                  <a:lnTo>
                    <a:pt x="129446" y="42267"/>
                  </a:lnTo>
                  <a:lnTo>
                    <a:pt x="120586" y="49315"/>
                  </a:lnTo>
                  <a:lnTo>
                    <a:pt x="160478" y="48440"/>
                  </a:lnTo>
                  <a:lnTo>
                    <a:pt x="198694" y="47088"/>
                  </a:lnTo>
                  <a:lnTo>
                    <a:pt x="413171" y="47088"/>
                  </a:lnTo>
                  <a:lnTo>
                    <a:pt x="399068" y="37042"/>
                  </a:lnTo>
                  <a:lnTo>
                    <a:pt x="361892" y="18505"/>
                  </a:lnTo>
                  <a:lnTo>
                    <a:pt x="322174" y="6010"/>
                  </a:lnTo>
                  <a:lnTo>
                    <a:pt x="280669" y="0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3">
              <a:extLst>
                <a:ext uri="{FF2B5EF4-FFF2-40B4-BE49-F238E27FC236}">
                  <a16:creationId xmlns:a16="http://schemas.microsoft.com/office/drawing/2014/main" id="{D444ED18-95A9-48B4-8484-8AD18C67090E}"/>
                </a:ext>
              </a:extLst>
            </p:cNvPr>
            <p:cNvSpPr/>
            <p:nvPr userDrawn="1"/>
          </p:nvSpPr>
          <p:spPr>
            <a:xfrm>
              <a:off x="4510999" y="2490091"/>
              <a:ext cx="575945" cy="690880"/>
            </a:xfrm>
            <a:custGeom>
              <a:avLst/>
              <a:gdLst/>
              <a:ahLst/>
              <a:cxnLst/>
              <a:rect l="l" t="t" r="r" b="b"/>
              <a:pathLst>
                <a:path w="575945" h="690880">
                  <a:moveTo>
                    <a:pt x="196673" y="253194"/>
                  </a:moveTo>
                  <a:lnTo>
                    <a:pt x="152510" y="257265"/>
                  </a:lnTo>
                  <a:lnTo>
                    <a:pt x="112791" y="269470"/>
                  </a:lnTo>
                  <a:lnTo>
                    <a:pt x="78090" y="288826"/>
                  </a:lnTo>
                  <a:lnTo>
                    <a:pt x="48983" y="314349"/>
                  </a:lnTo>
                  <a:lnTo>
                    <a:pt x="26045" y="345056"/>
                  </a:lnTo>
                  <a:lnTo>
                    <a:pt x="9852" y="379964"/>
                  </a:lnTo>
                  <a:lnTo>
                    <a:pt x="978" y="418090"/>
                  </a:lnTo>
                  <a:lnTo>
                    <a:pt x="0" y="458451"/>
                  </a:lnTo>
                  <a:lnTo>
                    <a:pt x="7491" y="500062"/>
                  </a:lnTo>
                  <a:lnTo>
                    <a:pt x="24029" y="541941"/>
                  </a:lnTo>
                  <a:lnTo>
                    <a:pt x="49907" y="583494"/>
                  </a:lnTo>
                  <a:lnTo>
                    <a:pt x="81393" y="618670"/>
                  </a:lnTo>
                  <a:lnTo>
                    <a:pt x="117522" y="647222"/>
                  </a:lnTo>
                  <a:lnTo>
                    <a:pt x="157329" y="668897"/>
                  </a:lnTo>
                  <a:lnTo>
                    <a:pt x="199851" y="683448"/>
                  </a:lnTo>
                  <a:lnTo>
                    <a:pt x="244123" y="690623"/>
                  </a:lnTo>
                  <a:lnTo>
                    <a:pt x="289182" y="690172"/>
                  </a:lnTo>
                  <a:lnTo>
                    <a:pt x="334062" y="681846"/>
                  </a:lnTo>
                  <a:lnTo>
                    <a:pt x="377800" y="665395"/>
                  </a:lnTo>
                  <a:lnTo>
                    <a:pt x="419431" y="640569"/>
                  </a:lnTo>
                  <a:lnTo>
                    <a:pt x="433337" y="632429"/>
                  </a:lnTo>
                  <a:lnTo>
                    <a:pt x="436483" y="631642"/>
                  </a:lnTo>
                  <a:lnTo>
                    <a:pt x="250324" y="631642"/>
                  </a:lnTo>
                  <a:lnTo>
                    <a:pt x="202484" y="621885"/>
                  </a:lnTo>
                  <a:lnTo>
                    <a:pt x="155385" y="599739"/>
                  </a:lnTo>
                  <a:lnTo>
                    <a:pt x="118049" y="570780"/>
                  </a:lnTo>
                  <a:lnTo>
                    <a:pt x="88729" y="535745"/>
                  </a:lnTo>
                  <a:lnTo>
                    <a:pt x="68697" y="497094"/>
                  </a:lnTo>
                  <a:lnTo>
                    <a:pt x="59228" y="457288"/>
                  </a:lnTo>
                  <a:lnTo>
                    <a:pt x="61596" y="418789"/>
                  </a:lnTo>
                  <a:lnTo>
                    <a:pt x="77394" y="380339"/>
                  </a:lnTo>
                  <a:lnTo>
                    <a:pt x="103395" y="349219"/>
                  </a:lnTo>
                  <a:lnTo>
                    <a:pt x="137093" y="326352"/>
                  </a:lnTo>
                  <a:lnTo>
                    <a:pt x="175986" y="312662"/>
                  </a:lnTo>
                  <a:lnTo>
                    <a:pt x="217567" y="309074"/>
                  </a:lnTo>
                  <a:lnTo>
                    <a:pt x="363150" y="309074"/>
                  </a:lnTo>
                  <a:lnTo>
                    <a:pt x="342083" y="287638"/>
                  </a:lnTo>
                  <a:lnTo>
                    <a:pt x="302184" y="267519"/>
                  </a:lnTo>
                  <a:lnTo>
                    <a:pt x="276483" y="260990"/>
                  </a:lnTo>
                  <a:lnTo>
                    <a:pt x="250067" y="256599"/>
                  </a:lnTo>
                  <a:lnTo>
                    <a:pt x="223332" y="254087"/>
                  </a:lnTo>
                  <a:lnTo>
                    <a:pt x="196673" y="253194"/>
                  </a:lnTo>
                  <a:close/>
                </a:path>
                <a:path w="575945" h="690880">
                  <a:moveTo>
                    <a:pt x="575341" y="629149"/>
                  </a:moveTo>
                  <a:lnTo>
                    <a:pt x="446452" y="629149"/>
                  </a:lnTo>
                  <a:lnTo>
                    <a:pt x="460073" y="630493"/>
                  </a:lnTo>
                  <a:lnTo>
                    <a:pt x="475501" y="636226"/>
                  </a:lnTo>
                  <a:lnTo>
                    <a:pt x="498360" y="645169"/>
                  </a:lnTo>
                  <a:lnTo>
                    <a:pt x="522647" y="652155"/>
                  </a:lnTo>
                  <a:lnTo>
                    <a:pt x="548310" y="658479"/>
                  </a:lnTo>
                  <a:lnTo>
                    <a:pt x="575298" y="665436"/>
                  </a:lnTo>
                  <a:lnTo>
                    <a:pt x="575341" y="629149"/>
                  </a:lnTo>
                  <a:close/>
                </a:path>
                <a:path w="575945" h="690880">
                  <a:moveTo>
                    <a:pt x="437389" y="537445"/>
                  </a:moveTo>
                  <a:lnTo>
                    <a:pt x="386723" y="588649"/>
                  </a:lnTo>
                  <a:lnTo>
                    <a:pt x="343601" y="614817"/>
                  </a:lnTo>
                  <a:lnTo>
                    <a:pt x="297749" y="629217"/>
                  </a:lnTo>
                  <a:lnTo>
                    <a:pt x="250324" y="631642"/>
                  </a:lnTo>
                  <a:lnTo>
                    <a:pt x="436483" y="631642"/>
                  </a:lnTo>
                  <a:lnTo>
                    <a:pt x="446452" y="629149"/>
                  </a:lnTo>
                  <a:lnTo>
                    <a:pt x="575341" y="629149"/>
                  </a:lnTo>
                  <a:lnTo>
                    <a:pt x="575389" y="588969"/>
                  </a:lnTo>
                  <a:lnTo>
                    <a:pt x="513944" y="588969"/>
                  </a:lnTo>
                  <a:lnTo>
                    <a:pt x="502353" y="583784"/>
                  </a:lnTo>
                  <a:lnTo>
                    <a:pt x="491606" y="579128"/>
                  </a:lnTo>
                  <a:lnTo>
                    <a:pt x="454919" y="554205"/>
                  </a:lnTo>
                  <a:lnTo>
                    <a:pt x="446310" y="545901"/>
                  </a:lnTo>
                  <a:lnTo>
                    <a:pt x="437389" y="537445"/>
                  </a:lnTo>
                  <a:close/>
                </a:path>
                <a:path w="575945" h="690880">
                  <a:moveTo>
                    <a:pt x="431669" y="58985"/>
                  </a:moveTo>
                  <a:lnTo>
                    <a:pt x="225197" y="58985"/>
                  </a:lnTo>
                  <a:lnTo>
                    <a:pt x="277286" y="60085"/>
                  </a:lnTo>
                  <a:lnTo>
                    <a:pt x="325118" y="70057"/>
                  </a:lnTo>
                  <a:lnTo>
                    <a:pt x="367711" y="88381"/>
                  </a:lnTo>
                  <a:lnTo>
                    <a:pt x="404080" y="114534"/>
                  </a:lnTo>
                  <a:lnTo>
                    <a:pt x="433242" y="147995"/>
                  </a:lnTo>
                  <a:lnTo>
                    <a:pt x="454215" y="188242"/>
                  </a:lnTo>
                  <a:lnTo>
                    <a:pt x="466014" y="234753"/>
                  </a:lnTo>
                  <a:lnTo>
                    <a:pt x="469933" y="282702"/>
                  </a:lnTo>
                  <a:lnTo>
                    <a:pt x="470090" y="337358"/>
                  </a:lnTo>
                  <a:lnTo>
                    <a:pt x="469556" y="371002"/>
                  </a:lnTo>
                  <a:lnTo>
                    <a:pt x="469506" y="385007"/>
                  </a:lnTo>
                  <a:lnTo>
                    <a:pt x="470256" y="428352"/>
                  </a:lnTo>
                  <a:lnTo>
                    <a:pt x="483027" y="480089"/>
                  </a:lnTo>
                  <a:lnTo>
                    <a:pt x="509490" y="514235"/>
                  </a:lnTo>
                  <a:lnTo>
                    <a:pt x="515909" y="537233"/>
                  </a:lnTo>
                  <a:lnTo>
                    <a:pt x="516018" y="562025"/>
                  </a:lnTo>
                  <a:lnTo>
                    <a:pt x="513944" y="588969"/>
                  </a:lnTo>
                  <a:lnTo>
                    <a:pt x="575389" y="588969"/>
                  </a:lnTo>
                  <a:lnTo>
                    <a:pt x="575272" y="545901"/>
                  </a:lnTo>
                  <a:lnTo>
                    <a:pt x="574587" y="491954"/>
                  </a:lnTo>
                  <a:lnTo>
                    <a:pt x="559207" y="472790"/>
                  </a:lnTo>
                  <a:lnTo>
                    <a:pt x="544338" y="461799"/>
                  </a:lnTo>
                  <a:lnTo>
                    <a:pt x="534604" y="448387"/>
                  </a:lnTo>
                  <a:lnTo>
                    <a:pt x="529389" y="432460"/>
                  </a:lnTo>
                  <a:lnTo>
                    <a:pt x="528123" y="414547"/>
                  </a:lnTo>
                  <a:lnTo>
                    <a:pt x="528265" y="404013"/>
                  </a:lnTo>
                  <a:lnTo>
                    <a:pt x="528720" y="379680"/>
                  </a:lnTo>
                  <a:lnTo>
                    <a:pt x="528836" y="371002"/>
                  </a:lnTo>
                  <a:lnTo>
                    <a:pt x="529064" y="345056"/>
                  </a:lnTo>
                  <a:lnTo>
                    <a:pt x="528942" y="299070"/>
                  </a:lnTo>
                  <a:lnTo>
                    <a:pt x="528079" y="260801"/>
                  </a:lnTo>
                  <a:lnTo>
                    <a:pt x="522960" y="209579"/>
                  </a:lnTo>
                  <a:lnTo>
                    <a:pt x="510012" y="161368"/>
                  </a:lnTo>
                  <a:lnTo>
                    <a:pt x="487708" y="116931"/>
                  </a:lnTo>
                  <a:lnTo>
                    <a:pt x="454521" y="77032"/>
                  </a:lnTo>
                  <a:lnTo>
                    <a:pt x="431669" y="58985"/>
                  </a:lnTo>
                  <a:close/>
                </a:path>
                <a:path w="575945" h="690880">
                  <a:moveTo>
                    <a:pt x="183223" y="371596"/>
                  </a:moveTo>
                  <a:lnTo>
                    <a:pt x="157127" y="379680"/>
                  </a:lnTo>
                  <a:lnTo>
                    <a:pt x="140245" y="394150"/>
                  </a:lnTo>
                  <a:lnTo>
                    <a:pt x="130704" y="413617"/>
                  </a:lnTo>
                  <a:lnTo>
                    <a:pt x="126632" y="436696"/>
                  </a:lnTo>
                  <a:lnTo>
                    <a:pt x="131050" y="475408"/>
                  </a:lnTo>
                  <a:lnTo>
                    <a:pt x="149040" y="509962"/>
                  </a:lnTo>
                  <a:lnTo>
                    <a:pt x="178077" y="538003"/>
                  </a:lnTo>
                  <a:lnTo>
                    <a:pt x="215641" y="557173"/>
                  </a:lnTo>
                  <a:lnTo>
                    <a:pt x="259208" y="565119"/>
                  </a:lnTo>
                  <a:lnTo>
                    <a:pt x="307484" y="557767"/>
                  </a:lnTo>
                  <a:lnTo>
                    <a:pt x="349957" y="534499"/>
                  </a:lnTo>
                  <a:lnTo>
                    <a:pt x="376471" y="505212"/>
                  </a:lnTo>
                  <a:lnTo>
                    <a:pt x="260619" y="505212"/>
                  </a:lnTo>
                  <a:lnTo>
                    <a:pt x="238405" y="499688"/>
                  </a:lnTo>
                  <a:lnTo>
                    <a:pt x="198173" y="468191"/>
                  </a:lnTo>
                  <a:lnTo>
                    <a:pt x="185344" y="414547"/>
                  </a:lnTo>
                  <a:lnTo>
                    <a:pt x="185054" y="404013"/>
                  </a:lnTo>
                  <a:lnTo>
                    <a:pt x="184517" y="393400"/>
                  </a:lnTo>
                  <a:lnTo>
                    <a:pt x="183223" y="371596"/>
                  </a:lnTo>
                  <a:close/>
                </a:path>
                <a:path w="575945" h="690880">
                  <a:moveTo>
                    <a:pt x="363150" y="309074"/>
                  </a:moveTo>
                  <a:lnTo>
                    <a:pt x="217567" y="309074"/>
                  </a:lnTo>
                  <a:lnTo>
                    <a:pt x="259334" y="316510"/>
                  </a:lnTo>
                  <a:lnTo>
                    <a:pt x="298781" y="335896"/>
                  </a:lnTo>
                  <a:lnTo>
                    <a:pt x="330486" y="371002"/>
                  </a:lnTo>
                  <a:lnTo>
                    <a:pt x="343974" y="410839"/>
                  </a:lnTo>
                  <a:lnTo>
                    <a:pt x="343831" y="436187"/>
                  </a:lnTo>
                  <a:lnTo>
                    <a:pt x="318593" y="482061"/>
                  </a:lnTo>
                  <a:lnTo>
                    <a:pt x="281390" y="503576"/>
                  </a:lnTo>
                  <a:lnTo>
                    <a:pt x="260619" y="505212"/>
                  </a:lnTo>
                  <a:lnTo>
                    <a:pt x="376471" y="505212"/>
                  </a:lnTo>
                  <a:lnTo>
                    <a:pt x="382421" y="498639"/>
                  </a:lnTo>
                  <a:lnTo>
                    <a:pt x="400673" y="453511"/>
                  </a:lnTo>
                  <a:lnTo>
                    <a:pt x="403696" y="405119"/>
                  </a:lnTo>
                  <a:lnTo>
                    <a:pt x="394099" y="359381"/>
                  </a:lnTo>
                  <a:lnTo>
                    <a:pt x="373141" y="319240"/>
                  </a:lnTo>
                  <a:lnTo>
                    <a:pt x="363150" y="309074"/>
                  </a:lnTo>
                  <a:close/>
                </a:path>
                <a:path w="575945" h="690880">
                  <a:moveTo>
                    <a:pt x="372896" y="187754"/>
                  </a:moveTo>
                  <a:lnTo>
                    <a:pt x="215324" y="187754"/>
                  </a:lnTo>
                  <a:lnTo>
                    <a:pt x="254991" y="188144"/>
                  </a:lnTo>
                  <a:lnTo>
                    <a:pt x="294410" y="193703"/>
                  </a:lnTo>
                  <a:lnTo>
                    <a:pt x="331886" y="206545"/>
                  </a:lnTo>
                  <a:lnTo>
                    <a:pt x="367319" y="226605"/>
                  </a:lnTo>
                  <a:lnTo>
                    <a:pt x="400609" y="253816"/>
                  </a:lnTo>
                  <a:lnTo>
                    <a:pt x="388535" y="214088"/>
                  </a:lnTo>
                  <a:lnTo>
                    <a:pt x="372896" y="187754"/>
                  </a:lnTo>
                  <a:close/>
                </a:path>
                <a:path w="575945" h="690880">
                  <a:moveTo>
                    <a:pt x="237550" y="0"/>
                  </a:moveTo>
                  <a:lnTo>
                    <a:pt x="191329" y="3862"/>
                  </a:lnTo>
                  <a:lnTo>
                    <a:pt x="146841" y="13092"/>
                  </a:lnTo>
                  <a:lnTo>
                    <a:pt x="105233" y="27235"/>
                  </a:lnTo>
                  <a:lnTo>
                    <a:pt x="93599" y="77032"/>
                  </a:lnTo>
                  <a:lnTo>
                    <a:pt x="93485" y="194710"/>
                  </a:lnTo>
                  <a:lnTo>
                    <a:pt x="175310" y="189508"/>
                  </a:lnTo>
                  <a:lnTo>
                    <a:pt x="215324" y="187754"/>
                  </a:lnTo>
                  <a:lnTo>
                    <a:pt x="372896" y="187754"/>
                  </a:lnTo>
                  <a:lnTo>
                    <a:pt x="369676" y="182333"/>
                  </a:lnTo>
                  <a:lnTo>
                    <a:pt x="343516" y="158237"/>
                  </a:lnTo>
                  <a:lnTo>
                    <a:pt x="309535" y="141486"/>
                  </a:lnTo>
                  <a:lnTo>
                    <a:pt x="268895" y="132150"/>
                  </a:lnTo>
                  <a:lnTo>
                    <a:pt x="155487" y="132150"/>
                  </a:lnTo>
                  <a:lnTo>
                    <a:pt x="152748" y="94747"/>
                  </a:lnTo>
                  <a:lnTo>
                    <a:pt x="157620" y="74500"/>
                  </a:lnTo>
                  <a:lnTo>
                    <a:pt x="174675" y="65219"/>
                  </a:lnTo>
                  <a:lnTo>
                    <a:pt x="208484" y="60713"/>
                  </a:lnTo>
                  <a:lnTo>
                    <a:pt x="214034" y="60192"/>
                  </a:lnTo>
                  <a:lnTo>
                    <a:pt x="219622" y="59341"/>
                  </a:lnTo>
                  <a:lnTo>
                    <a:pt x="225197" y="58985"/>
                  </a:lnTo>
                  <a:lnTo>
                    <a:pt x="431669" y="58985"/>
                  </a:lnTo>
                  <a:lnTo>
                    <a:pt x="416834" y="47270"/>
                  </a:lnTo>
                  <a:lnTo>
                    <a:pt x="375147" y="25139"/>
                  </a:lnTo>
                  <a:lnTo>
                    <a:pt x="330606" y="10185"/>
                  </a:lnTo>
                  <a:lnTo>
                    <a:pt x="284358" y="1956"/>
                  </a:lnTo>
                  <a:lnTo>
                    <a:pt x="237550" y="0"/>
                  </a:lnTo>
                  <a:close/>
                </a:path>
                <a:path w="575945" h="690880">
                  <a:moveTo>
                    <a:pt x="216038" y="128757"/>
                  </a:moveTo>
                  <a:lnTo>
                    <a:pt x="155487" y="132150"/>
                  </a:lnTo>
                  <a:lnTo>
                    <a:pt x="268895" y="132150"/>
                  </a:lnTo>
                  <a:lnTo>
                    <a:pt x="267215" y="131764"/>
                  </a:lnTo>
                  <a:lnTo>
                    <a:pt x="216038" y="128757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4">
              <a:extLst>
                <a:ext uri="{FF2B5EF4-FFF2-40B4-BE49-F238E27FC236}">
                  <a16:creationId xmlns:a16="http://schemas.microsoft.com/office/drawing/2014/main" id="{88FA0812-5E4E-4573-9D32-5F54B9332ECD}"/>
                </a:ext>
              </a:extLst>
            </p:cNvPr>
            <p:cNvSpPr/>
            <p:nvPr userDrawn="1"/>
          </p:nvSpPr>
          <p:spPr>
            <a:xfrm>
              <a:off x="7106487" y="2489306"/>
              <a:ext cx="529590" cy="692150"/>
            </a:xfrm>
            <a:custGeom>
              <a:avLst/>
              <a:gdLst/>
              <a:ahLst/>
              <a:cxnLst/>
              <a:rect l="l" t="t" r="r" b="b"/>
              <a:pathLst>
                <a:path w="529590" h="692150">
                  <a:moveTo>
                    <a:pt x="251474" y="0"/>
                  </a:moveTo>
                  <a:lnTo>
                    <a:pt x="202950" y="6619"/>
                  </a:lnTo>
                  <a:lnTo>
                    <a:pt x="157541" y="21226"/>
                  </a:lnTo>
                  <a:lnTo>
                    <a:pt x="116269" y="43345"/>
                  </a:lnTo>
                  <a:lnTo>
                    <a:pt x="80153" y="72500"/>
                  </a:lnTo>
                  <a:lnTo>
                    <a:pt x="50214" y="108216"/>
                  </a:lnTo>
                  <a:lnTo>
                    <a:pt x="27473" y="150015"/>
                  </a:lnTo>
                  <a:lnTo>
                    <a:pt x="12951" y="197423"/>
                  </a:lnTo>
                  <a:lnTo>
                    <a:pt x="5478" y="244514"/>
                  </a:lnTo>
                  <a:lnTo>
                    <a:pt x="1379" y="292443"/>
                  </a:lnTo>
                  <a:lnTo>
                    <a:pt x="0" y="340830"/>
                  </a:lnTo>
                  <a:lnTo>
                    <a:pt x="588" y="382730"/>
                  </a:lnTo>
                  <a:lnTo>
                    <a:pt x="2766" y="437441"/>
                  </a:lnTo>
                  <a:lnTo>
                    <a:pt x="8954" y="483959"/>
                  </a:lnTo>
                  <a:lnTo>
                    <a:pt x="21895" y="526870"/>
                  </a:lnTo>
                  <a:lnTo>
                    <a:pt x="40904" y="565765"/>
                  </a:lnTo>
                  <a:lnTo>
                    <a:pt x="65295" y="600237"/>
                  </a:lnTo>
                  <a:lnTo>
                    <a:pt x="94384" y="629879"/>
                  </a:lnTo>
                  <a:lnTo>
                    <a:pt x="127486" y="654284"/>
                  </a:lnTo>
                  <a:lnTo>
                    <a:pt x="163917" y="673044"/>
                  </a:lnTo>
                  <a:lnTo>
                    <a:pt x="202991" y="685752"/>
                  </a:lnTo>
                  <a:lnTo>
                    <a:pt x="244024" y="692001"/>
                  </a:lnTo>
                  <a:lnTo>
                    <a:pt x="286332" y="691384"/>
                  </a:lnTo>
                  <a:lnTo>
                    <a:pt x="329229" y="683492"/>
                  </a:lnTo>
                  <a:lnTo>
                    <a:pt x="372031" y="667920"/>
                  </a:lnTo>
                  <a:lnTo>
                    <a:pt x="396880" y="651984"/>
                  </a:lnTo>
                  <a:lnTo>
                    <a:pt x="402948" y="647715"/>
                  </a:lnTo>
                  <a:lnTo>
                    <a:pt x="297025" y="647715"/>
                  </a:lnTo>
                  <a:lnTo>
                    <a:pt x="246733" y="641688"/>
                  </a:lnTo>
                  <a:lnTo>
                    <a:pt x="199808" y="626670"/>
                  </a:lnTo>
                  <a:lnTo>
                    <a:pt x="157559" y="603643"/>
                  </a:lnTo>
                  <a:lnTo>
                    <a:pt x="121295" y="573589"/>
                  </a:lnTo>
                  <a:lnTo>
                    <a:pt x="92325" y="537491"/>
                  </a:lnTo>
                  <a:lnTo>
                    <a:pt x="71958" y="496331"/>
                  </a:lnTo>
                  <a:lnTo>
                    <a:pt x="61503" y="451093"/>
                  </a:lnTo>
                  <a:lnTo>
                    <a:pt x="58442" y="405478"/>
                  </a:lnTo>
                  <a:lnTo>
                    <a:pt x="58081" y="359556"/>
                  </a:lnTo>
                  <a:lnTo>
                    <a:pt x="58967" y="313499"/>
                  </a:lnTo>
                  <a:lnTo>
                    <a:pt x="59649" y="267477"/>
                  </a:lnTo>
                  <a:lnTo>
                    <a:pt x="65531" y="219421"/>
                  </a:lnTo>
                  <a:lnTo>
                    <a:pt x="81975" y="174567"/>
                  </a:lnTo>
                  <a:lnTo>
                    <a:pt x="107525" y="134704"/>
                  </a:lnTo>
                  <a:lnTo>
                    <a:pt x="140722" y="101624"/>
                  </a:lnTo>
                  <a:lnTo>
                    <a:pt x="180109" y="77115"/>
                  </a:lnTo>
                  <a:lnTo>
                    <a:pt x="224228" y="62968"/>
                  </a:lnTo>
                  <a:lnTo>
                    <a:pt x="274065" y="59865"/>
                  </a:lnTo>
                  <a:lnTo>
                    <a:pt x="432231" y="59865"/>
                  </a:lnTo>
                  <a:lnTo>
                    <a:pt x="427314" y="55187"/>
                  </a:lnTo>
                  <a:lnTo>
                    <a:pt x="389298" y="29907"/>
                  </a:lnTo>
                  <a:lnTo>
                    <a:pt x="347279" y="11823"/>
                  </a:lnTo>
                  <a:lnTo>
                    <a:pt x="302092" y="1843"/>
                  </a:lnTo>
                  <a:lnTo>
                    <a:pt x="251474" y="0"/>
                  </a:lnTo>
                  <a:close/>
                </a:path>
                <a:path w="529590" h="692150">
                  <a:moveTo>
                    <a:pt x="399437" y="640399"/>
                  </a:moveTo>
                  <a:lnTo>
                    <a:pt x="348207" y="645333"/>
                  </a:lnTo>
                  <a:lnTo>
                    <a:pt x="322601" y="647272"/>
                  </a:lnTo>
                  <a:lnTo>
                    <a:pt x="297025" y="647715"/>
                  </a:lnTo>
                  <a:lnTo>
                    <a:pt x="402948" y="647715"/>
                  </a:lnTo>
                  <a:lnTo>
                    <a:pt x="404987" y="646279"/>
                  </a:lnTo>
                  <a:lnTo>
                    <a:pt x="403120" y="644324"/>
                  </a:lnTo>
                  <a:lnTo>
                    <a:pt x="401292" y="642355"/>
                  </a:lnTo>
                  <a:lnTo>
                    <a:pt x="399437" y="640399"/>
                  </a:lnTo>
                  <a:close/>
                </a:path>
                <a:path w="529590" h="692150">
                  <a:moveTo>
                    <a:pt x="265148" y="125656"/>
                  </a:moveTo>
                  <a:lnTo>
                    <a:pt x="221776" y="132283"/>
                  </a:lnTo>
                  <a:lnTo>
                    <a:pt x="184062" y="151331"/>
                  </a:lnTo>
                  <a:lnTo>
                    <a:pt x="154199" y="180723"/>
                  </a:lnTo>
                  <a:lnTo>
                    <a:pt x="134382" y="218381"/>
                  </a:lnTo>
                  <a:lnTo>
                    <a:pt x="126807" y="262231"/>
                  </a:lnTo>
                  <a:lnTo>
                    <a:pt x="125883" y="304809"/>
                  </a:lnTo>
                  <a:lnTo>
                    <a:pt x="125259" y="340830"/>
                  </a:lnTo>
                  <a:lnTo>
                    <a:pt x="125269" y="359556"/>
                  </a:lnTo>
                  <a:lnTo>
                    <a:pt x="128125" y="431370"/>
                  </a:lnTo>
                  <a:lnTo>
                    <a:pt x="139505" y="477169"/>
                  </a:lnTo>
                  <a:lnTo>
                    <a:pt x="162405" y="517438"/>
                  </a:lnTo>
                  <a:lnTo>
                    <a:pt x="200815" y="552473"/>
                  </a:lnTo>
                  <a:lnTo>
                    <a:pt x="245336" y="571856"/>
                  </a:lnTo>
                  <a:lnTo>
                    <a:pt x="294114" y="579758"/>
                  </a:lnTo>
                  <a:lnTo>
                    <a:pt x="345297" y="580354"/>
                  </a:lnTo>
                  <a:lnTo>
                    <a:pt x="389962" y="574206"/>
                  </a:lnTo>
                  <a:lnTo>
                    <a:pt x="430190" y="559202"/>
                  </a:lnTo>
                  <a:lnTo>
                    <a:pt x="464850" y="536008"/>
                  </a:lnTo>
                  <a:lnTo>
                    <a:pt x="477334" y="522296"/>
                  </a:lnTo>
                  <a:lnTo>
                    <a:pt x="329495" y="522296"/>
                  </a:lnTo>
                  <a:lnTo>
                    <a:pt x="284960" y="518810"/>
                  </a:lnTo>
                  <a:lnTo>
                    <a:pt x="244822" y="505737"/>
                  </a:lnTo>
                  <a:lnTo>
                    <a:pt x="204269" y="472339"/>
                  </a:lnTo>
                  <a:lnTo>
                    <a:pt x="187119" y="431370"/>
                  </a:lnTo>
                  <a:lnTo>
                    <a:pt x="185234" y="388075"/>
                  </a:lnTo>
                  <a:lnTo>
                    <a:pt x="184607" y="347418"/>
                  </a:lnTo>
                  <a:lnTo>
                    <a:pt x="184703" y="331443"/>
                  </a:lnTo>
                  <a:lnTo>
                    <a:pt x="186497" y="257952"/>
                  </a:lnTo>
                  <a:lnTo>
                    <a:pt x="198631" y="220783"/>
                  </a:lnTo>
                  <a:lnTo>
                    <a:pt x="262828" y="186003"/>
                  </a:lnTo>
                  <a:lnTo>
                    <a:pt x="377707" y="186003"/>
                  </a:lnTo>
                  <a:lnTo>
                    <a:pt x="375593" y="181920"/>
                  </a:lnTo>
                  <a:lnTo>
                    <a:pt x="345988" y="152264"/>
                  </a:lnTo>
                  <a:lnTo>
                    <a:pt x="308457" y="132805"/>
                  </a:lnTo>
                  <a:lnTo>
                    <a:pt x="265148" y="125656"/>
                  </a:lnTo>
                  <a:close/>
                </a:path>
                <a:path w="529590" h="692150">
                  <a:moveTo>
                    <a:pt x="432231" y="59865"/>
                  </a:moveTo>
                  <a:lnTo>
                    <a:pt x="274065" y="59865"/>
                  </a:lnTo>
                  <a:lnTo>
                    <a:pt x="321839" y="68245"/>
                  </a:lnTo>
                  <a:lnTo>
                    <a:pt x="365763" y="87175"/>
                  </a:lnTo>
                  <a:lnTo>
                    <a:pt x="404054" y="115718"/>
                  </a:lnTo>
                  <a:lnTo>
                    <a:pt x="434924" y="152940"/>
                  </a:lnTo>
                  <a:lnTo>
                    <a:pt x="456587" y="197906"/>
                  </a:lnTo>
                  <a:lnTo>
                    <a:pt x="468888" y="252848"/>
                  </a:lnTo>
                  <a:lnTo>
                    <a:pt x="471721" y="308485"/>
                  </a:lnTo>
                  <a:lnTo>
                    <a:pt x="469337" y="364427"/>
                  </a:lnTo>
                  <a:lnTo>
                    <a:pt x="465985" y="420283"/>
                  </a:lnTo>
                  <a:lnTo>
                    <a:pt x="449885" y="456536"/>
                  </a:lnTo>
                  <a:lnTo>
                    <a:pt x="412839" y="497639"/>
                  </a:lnTo>
                  <a:lnTo>
                    <a:pt x="373699" y="515478"/>
                  </a:lnTo>
                  <a:lnTo>
                    <a:pt x="329495" y="522296"/>
                  </a:lnTo>
                  <a:lnTo>
                    <a:pt x="477334" y="522296"/>
                  </a:lnTo>
                  <a:lnTo>
                    <a:pt x="512954" y="467712"/>
                  </a:lnTo>
                  <a:lnTo>
                    <a:pt x="524139" y="423941"/>
                  </a:lnTo>
                  <a:lnTo>
                    <a:pt x="528055" y="382730"/>
                  </a:lnTo>
                  <a:lnTo>
                    <a:pt x="529246" y="344689"/>
                  </a:lnTo>
                  <a:lnTo>
                    <a:pt x="529145" y="313499"/>
                  </a:lnTo>
                  <a:lnTo>
                    <a:pt x="528088" y="257723"/>
                  </a:lnTo>
                  <a:lnTo>
                    <a:pt x="522628" y="210093"/>
                  </a:lnTo>
                  <a:lnTo>
                    <a:pt x="508984" y="165115"/>
                  </a:lnTo>
                  <a:lnTo>
                    <a:pt x="487993" y="123700"/>
                  </a:lnTo>
                  <a:lnTo>
                    <a:pt x="460491" y="86754"/>
                  </a:lnTo>
                  <a:lnTo>
                    <a:pt x="432231" y="59865"/>
                  </a:lnTo>
                  <a:close/>
                </a:path>
                <a:path w="529590" h="692150">
                  <a:moveTo>
                    <a:pt x="377707" y="186003"/>
                  </a:moveTo>
                  <a:lnTo>
                    <a:pt x="262828" y="186003"/>
                  </a:lnTo>
                  <a:lnTo>
                    <a:pt x="300593" y="195455"/>
                  </a:lnTo>
                  <a:lnTo>
                    <a:pt x="320288" y="209800"/>
                  </a:lnTo>
                  <a:lnTo>
                    <a:pt x="334086" y="227532"/>
                  </a:lnTo>
                  <a:lnTo>
                    <a:pt x="342127" y="248726"/>
                  </a:lnTo>
                  <a:lnTo>
                    <a:pt x="344548" y="273458"/>
                  </a:lnTo>
                  <a:lnTo>
                    <a:pt x="344325" y="301289"/>
                  </a:lnTo>
                  <a:lnTo>
                    <a:pt x="344204" y="399493"/>
                  </a:lnTo>
                  <a:lnTo>
                    <a:pt x="344319" y="463095"/>
                  </a:lnTo>
                  <a:lnTo>
                    <a:pt x="374518" y="454227"/>
                  </a:lnTo>
                  <a:lnTo>
                    <a:pt x="392151" y="442910"/>
                  </a:lnTo>
                  <a:lnTo>
                    <a:pt x="400416" y="425785"/>
                  </a:lnTo>
                  <a:lnTo>
                    <a:pt x="402511" y="399493"/>
                  </a:lnTo>
                  <a:lnTo>
                    <a:pt x="402637" y="359556"/>
                  </a:lnTo>
                  <a:lnTo>
                    <a:pt x="402645" y="292443"/>
                  </a:lnTo>
                  <a:lnTo>
                    <a:pt x="402447" y="263374"/>
                  </a:lnTo>
                  <a:lnTo>
                    <a:pt x="395129" y="219662"/>
                  </a:lnTo>
                  <a:lnTo>
                    <a:pt x="377707" y="186003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5">
              <a:extLst>
                <a:ext uri="{FF2B5EF4-FFF2-40B4-BE49-F238E27FC236}">
                  <a16:creationId xmlns:a16="http://schemas.microsoft.com/office/drawing/2014/main" id="{70DA12F6-3A9A-4CED-B5D3-FB03D0DE11AA}"/>
                </a:ext>
              </a:extLst>
            </p:cNvPr>
            <p:cNvSpPr/>
            <p:nvPr userDrawn="1"/>
          </p:nvSpPr>
          <p:spPr>
            <a:xfrm>
              <a:off x="6449873" y="2490417"/>
              <a:ext cx="527050" cy="690880"/>
            </a:xfrm>
            <a:custGeom>
              <a:avLst/>
              <a:gdLst/>
              <a:ahLst/>
              <a:cxnLst/>
              <a:rect l="l" t="t" r="r" b="b"/>
              <a:pathLst>
                <a:path w="527050" h="690880">
                  <a:moveTo>
                    <a:pt x="203535" y="106817"/>
                  </a:moveTo>
                  <a:lnTo>
                    <a:pt x="156096" y="111190"/>
                  </a:lnTo>
                  <a:lnTo>
                    <a:pt x="112577" y="124760"/>
                  </a:lnTo>
                  <a:lnTo>
                    <a:pt x="74500" y="146905"/>
                  </a:lnTo>
                  <a:lnTo>
                    <a:pt x="43385" y="177006"/>
                  </a:lnTo>
                  <a:lnTo>
                    <a:pt x="20753" y="214441"/>
                  </a:lnTo>
                  <a:lnTo>
                    <a:pt x="8124" y="258590"/>
                  </a:lnTo>
                  <a:lnTo>
                    <a:pt x="1990" y="313152"/>
                  </a:lnTo>
                  <a:lnTo>
                    <a:pt x="0" y="368613"/>
                  </a:lnTo>
                  <a:lnTo>
                    <a:pt x="2481" y="423964"/>
                  </a:lnTo>
                  <a:lnTo>
                    <a:pt x="9763" y="478198"/>
                  </a:lnTo>
                  <a:lnTo>
                    <a:pt x="22351" y="524704"/>
                  </a:lnTo>
                  <a:lnTo>
                    <a:pt x="41762" y="566201"/>
                  </a:lnTo>
                  <a:lnTo>
                    <a:pt x="67309" y="602340"/>
                  </a:lnTo>
                  <a:lnTo>
                    <a:pt x="98307" y="632777"/>
                  </a:lnTo>
                  <a:lnTo>
                    <a:pt x="134071" y="657162"/>
                  </a:lnTo>
                  <a:lnTo>
                    <a:pt x="173916" y="675150"/>
                  </a:lnTo>
                  <a:lnTo>
                    <a:pt x="217157" y="686392"/>
                  </a:lnTo>
                  <a:lnTo>
                    <a:pt x="263107" y="690542"/>
                  </a:lnTo>
                  <a:lnTo>
                    <a:pt x="311083" y="687253"/>
                  </a:lnTo>
                  <a:lnTo>
                    <a:pt x="353022" y="676803"/>
                  </a:lnTo>
                  <a:lnTo>
                    <a:pt x="392570" y="658621"/>
                  </a:lnTo>
                  <a:lnTo>
                    <a:pt x="428779" y="633697"/>
                  </a:lnTo>
                  <a:lnTo>
                    <a:pt x="431527" y="631055"/>
                  </a:lnTo>
                  <a:lnTo>
                    <a:pt x="250440" y="631055"/>
                  </a:lnTo>
                  <a:lnTo>
                    <a:pt x="203381" y="619863"/>
                  </a:lnTo>
                  <a:lnTo>
                    <a:pt x="161204" y="600868"/>
                  </a:lnTo>
                  <a:lnTo>
                    <a:pt x="125115" y="574799"/>
                  </a:lnTo>
                  <a:lnTo>
                    <a:pt x="96319" y="542383"/>
                  </a:lnTo>
                  <a:lnTo>
                    <a:pt x="76021" y="504348"/>
                  </a:lnTo>
                  <a:lnTo>
                    <a:pt x="65427" y="461421"/>
                  </a:lnTo>
                  <a:lnTo>
                    <a:pt x="61904" y="415047"/>
                  </a:lnTo>
                  <a:lnTo>
                    <a:pt x="61401" y="368613"/>
                  </a:lnTo>
                  <a:lnTo>
                    <a:pt x="62630" y="321413"/>
                  </a:lnTo>
                  <a:lnTo>
                    <a:pt x="64322" y="274617"/>
                  </a:lnTo>
                  <a:lnTo>
                    <a:pt x="83842" y="228706"/>
                  </a:lnTo>
                  <a:lnTo>
                    <a:pt x="112481" y="198385"/>
                  </a:lnTo>
                  <a:lnTo>
                    <a:pt x="148684" y="178406"/>
                  </a:lnTo>
                  <a:lnTo>
                    <a:pt x="189459" y="168707"/>
                  </a:lnTo>
                  <a:lnTo>
                    <a:pt x="367945" y="168707"/>
                  </a:lnTo>
                  <a:lnTo>
                    <a:pt x="350745" y="154114"/>
                  </a:lnTo>
                  <a:lnTo>
                    <a:pt x="320559" y="135538"/>
                  </a:lnTo>
                  <a:lnTo>
                    <a:pt x="288174" y="121770"/>
                  </a:lnTo>
                  <a:lnTo>
                    <a:pt x="253374" y="112260"/>
                  </a:lnTo>
                  <a:lnTo>
                    <a:pt x="203535" y="106817"/>
                  </a:lnTo>
                  <a:close/>
                </a:path>
                <a:path w="527050" h="690880">
                  <a:moveTo>
                    <a:pt x="516470" y="501434"/>
                  </a:moveTo>
                  <a:lnTo>
                    <a:pt x="425082" y="501434"/>
                  </a:lnTo>
                  <a:lnTo>
                    <a:pt x="450262" y="503839"/>
                  </a:lnTo>
                  <a:lnTo>
                    <a:pt x="448700" y="509821"/>
                  </a:lnTo>
                  <a:lnTo>
                    <a:pt x="419628" y="557411"/>
                  </a:lnTo>
                  <a:lnTo>
                    <a:pt x="382616" y="590636"/>
                  </a:lnTo>
                  <a:lnTo>
                    <a:pt x="339410" y="615517"/>
                  </a:lnTo>
                  <a:lnTo>
                    <a:pt x="294016" y="629756"/>
                  </a:lnTo>
                  <a:lnTo>
                    <a:pt x="250440" y="631055"/>
                  </a:lnTo>
                  <a:lnTo>
                    <a:pt x="431527" y="631055"/>
                  </a:lnTo>
                  <a:lnTo>
                    <a:pt x="460700" y="603020"/>
                  </a:lnTo>
                  <a:lnTo>
                    <a:pt x="487387" y="567580"/>
                  </a:lnTo>
                  <a:lnTo>
                    <a:pt x="507891" y="528369"/>
                  </a:lnTo>
                  <a:lnTo>
                    <a:pt x="516470" y="501434"/>
                  </a:lnTo>
                  <a:close/>
                </a:path>
                <a:path w="527050" h="690880">
                  <a:moveTo>
                    <a:pt x="184946" y="228643"/>
                  </a:moveTo>
                  <a:lnTo>
                    <a:pt x="143556" y="242697"/>
                  </a:lnTo>
                  <a:lnTo>
                    <a:pt x="127111" y="280230"/>
                  </a:lnTo>
                  <a:lnTo>
                    <a:pt x="125914" y="355103"/>
                  </a:lnTo>
                  <a:lnTo>
                    <a:pt x="126175" y="392530"/>
                  </a:lnTo>
                  <a:lnTo>
                    <a:pt x="134597" y="471495"/>
                  </a:lnTo>
                  <a:lnTo>
                    <a:pt x="151752" y="506533"/>
                  </a:lnTo>
                  <a:lnTo>
                    <a:pt x="178770" y="534468"/>
                  </a:lnTo>
                  <a:lnTo>
                    <a:pt x="215553" y="554754"/>
                  </a:lnTo>
                  <a:lnTo>
                    <a:pt x="254478" y="564933"/>
                  </a:lnTo>
                  <a:lnTo>
                    <a:pt x="292057" y="564287"/>
                  </a:lnTo>
                  <a:lnTo>
                    <a:pt x="327051" y="552069"/>
                  </a:lnTo>
                  <a:lnTo>
                    <a:pt x="358225" y="527537"/>
                  </a:lnTo>
                  <a:lnTo>
                    <a:pt x="379598" y="510469"/>
                  </a:lnTo>
                  <a:lnTo>
                    <a:pt x="395042" y="505046"/>
                  </a:lnTo>
                  <a:lnTo>
                    <a:pt x="269637" y="505046"/>
                  </a:lnTo>
                  <a:lnTo>
                    <a:pt x="244802" y="502150"/>
                  </a:lnTo>
                  <a:lnTo>
                    <a:pt x="219646" y="489434"/>
                  </a:lnTo>
                  <a:lnTo>
                    <a:pt x="200861" y="469235"/>
                  </a:lnTo>
                  <a:lnTo>
                    <a:pt x="189089" y="442478"/>
                  </a:lnTo>
                  <a:lnTo>
                    <a:pt x="184972" y="410088"/>
                  </a:lnTo>
                  <a:lnTo>
                    <a:pt x="184946" y="228643"/>
                  </a:lnTo>
                  <a:close/>
                </a:path>
                <a:path w="527050" h="690880">
                  <a:moveTo>
                    <a:pt x="441197" y="442489"/>
                  </a:moveTo>
                  <a:lnTo>
                    <a:pt x="399137" y="442662"/>
                  </a:lnTo>
                  <a:lnTo>
                    <a:pt x="350720" y="443375"/>
                  </a:lnTo>
                  <a:lnTo>
                    <a:pt x="342731" y="451439"/>
                  </a:lnTo>
                  <a:lnTo>
                    <a:pt x="338197" y="457827"/>
                  </a:lnTo>
                  <a:lnTo>
                    <a:pt x="316641" y="482614"/>
                  </a:lnTo>
                  <a:lnTo>
                    <a:pt x="293685" y="498443"/>
                  </a:lnTo>
                  <a:lnTo>
                    <a:pt x="269637" y="505046"/>
                  </a:lnTo>
                  <a:lnTo>
                    <a:pt x="395042" y="505046"/>
                  </a:lnTo>
                  <a:lnTo>
                    <a:pt x="401705" y="502706"/>
                  </a:lnTo>
                  <a:lnTo>
                    <a:pt x="425082" y="501434"/>
                  </a:lnTo>
                  <a:lnTo>
                    <a:pt x="516470" y="501434"/>
                  </a:lnTo>
                  <a:lnTo>
                    <a:pt x="521266" y="486374"/>
                  </a:lnTo>
                  <a:lnTo>
                    <a:pt x="526564" y="442587"/>
                  </a:lnTo>
                  <a:lnTo>
                    <a:pt x="441197" y="442489"/>
                  </a:lnTo>
                  <a:close/>
                </a:path>
                <a:path w="527050" h="690880">
                  <a:moveTo>
                    <a:pt x="367945" y="168707"/>
                  </a:moveTo>
                  <a:lnTo>
                    <a:pt x="189459" y="168707"/>
                  </a:lnTo>
                  <a:lnTo>
                    <a:pt x="231818" y="169224"/>
                  </a:lnTo>
                  <a:lnTo>
                    <a:pt x="272769" y="179894"/>
                  </a:lnTo>
                  <a:lnTo>
                    <a:pt x="309323" y="200653"/>
                  </a:lnTo>
                  <a:lnTo>
                    <a:pt x="338489" y="231437"/>
                  </a:lnTo>
                  <a:lnTo>
                    <a:pt x="342896" y="237901"/>
                  </a:lnTo>
                  <a:lnTo>
                    <a:pt x="351050" y="245890"/>
                  </a:lnTo>
                  <a:lnTo>
                    <a:pt x="357616" y="246029"/>
                  </a:lnTo>
                  <a:lnTo>
                    <a:pt x="441158" y="246782"/>
                  </a:lnTo>
                  <a:lnTo>
                    <a:pt x="524405" y="246677"/>
                  </a:lnTo>
                  <a:lnTo>
                    <a:pt x="522506" y="204050"/>
                  </a:lnTo>
                  <a:lnTo>
                    <a:pt x="519785" y="194823"/>
                  </a:lnTo>
                  <a:lnTo>
                    <a:pt x="456752" y="194823"/>
                  </a:lnTo>
                  <a:lnTo>
                    <a:pt x="433298" y="191668"/>
                  </a:lnTo>
                  <a:lnTo>
                    <a:pt x="411441" y="189535"/>
                  </a:lnTo>
                  <a:lnTo>
                    <a:pt x="392790" y="185852"/>
                  </a:lnTo>
                  <a:lnTo>
                    <a:pt x="378952" y="178046"/>
                  </a:lnTo>
                  <a:lnTo>
                    <a:pt x="367945" y="168707"/>
                  </a:lnTo>
                  <a:close/>
                </a:path>
                <a:path w="527050" h="690880">
                  <a:moveTo>
                    <a:pt x="408850" y="42018"/>
                  </a:moveTo>
                  <a:lnTo>
                    <a:pt x="222970" y="42018"/>
                  </a:lnTo>
                  <a:lnTo>
                    <a:pt x="269686" y="47414"/>
                  </a:lnTo>
                  <a:lnTo>
                    <a:pt x="315972" y="60470"/>
                  </a:lnTo>
                  <a:lnTo>
                    <a:pt x="360100" y="80796"/>
                  </a:lnTo>
                  <a:lnTo>
                    <a:pt x="398335" y="108763"/>
                  </a:lnTo>
                  <a:lnTo>
                    <a:pt x="430583" y="146171"/>
                  </a:lnTo>
                  <a:lnTo>
                    <a:pt x="456752" y="194823"/>
                  </a:lnTo>
                  <a:lnTo>
                    <a:pt x="519785" y="194823"/>
                  </a:lnTo>
                  <a:lnTo>
                    <a:pt x="509927" y="161397"/>
                  </a:lnTo>
                  <a:lnTo>
                    <a:pt x="488099" y="120438"/>
                  </a:lnTo>
                  <a:lnTo>
                    <a:pt x="458456" y="82894"/>
                  </a:lnTo>
                  <a:lnTo>
                    <a:pt x="422429" y="50485"/>
                  </a:lnTo>
                  <a:lnTo>
                    <a:pt x="408850" y="42018"/>
                  </a:lnTo>
                  <a:close/>
                </a:path>
                <a:path w="527050" h="690880">
                  <a:moveTo>
                    <a:pt x="285564" y="0"/>
                  </a:moveTo>
                  <a:lnTo>
                    <a:pt x="233553" y="1628"/>
                  </a:lnTo>
                  <a:lnTo>
                    <a:pt x="186253" y="11970"/>
                  </a:lnTo>
                  <a:lnTo>
                    <a:pt x="148995" y="30155"/>
                  </a:lnTo>
                  <a:lnTo>
                    <a:pt x="127111" y="55313"/>
                  </a:lnTo>
                  <a:lnTo>
                    <a:pt x="175540" y="44559"/>
                  </a:lnTo>
                  <a:lnTo>
                    <a:pt x="222970" y="42018"/>
                  </a:lnTo>
                  <a:lnTo>
                    <a:pt x="408850" y="42018"/>
                  </a:lnTo>
                  <a:lnTo>
                    <a:pt x="381450" y="24932"/>
                  </a:lnTo>
                  <a:lnTo>
                    <a:pt x="336953" y="7955"/>
                  </a:lnTo>
                  <a:lnTo>
                    <a:pt x="285564" y="0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6">
              <a:extLst>
                <a:ext uri="{FF2B5EF4-FFF2-40B4-BE49-F238E27FC236}">
                  <a16:creationId xmlns:a16="http://schemas.microsoft.com/office/drawing/2014/main" id="{6A917354-52E4-4BB1-894C-FBD2D9788423}"/>
                </a:ext>
              </a:extLst>
            </p:cNvPr>
            <p:cNvSpPr/>
            <p:nvPr userDrawn="1"/>
          </p:nvSpPr>
          <p:spPr>
            <a:xfrm>
              <a:off x="5182047" y="2331718"/>
              <a:ext cx="502920" cy="850265"/>
            </a:xfrm>
            <a:custGeom>
              <a:avLst/>
              <a:gdLst/>
              <a:ahLst/>
              <a:cxnLst/>
              <a:rect l="l" t="t" r="r" b="b"/>
              <a:pathLst>
                <a:path w="502920" h="850264">
                  <a:moveTo>
                    <a:pt x="240229" y="0"/>
                  </a:moveTo>
                  <a:lnTo>
                    <a:pt x="209588" y="4345"/>
                  </a:lnTo>
                  <a:lnTo>
                    <a:pt x="182790" y="18903"/>
                  </a:lnTo>
                  <a:lnTo>
                    <a:pt x="159197" y="45707"/>
                  </a:lnTo>
                  <a:lnTo>
                    <a:pt x="132275" y="84666"/>
                  </a:lnTo>
                  <a:lnTo>
                    <a:pt x="103451" y="122458"/>
                  </a:lnTo>
                  <a:lnTo>
                    <a:pt x="72654" y="158523"/>
                  </a:lnTo>
                  <a:lnTo>
                    <a:pt x="39817" y="192303"/>
                  </a:lnTo>
                  <a:lnTo>
                    <a:pt x="9929" y="235211"/>
                  </a:lnTo>
                  <a:lnTo>
                    <a:pt x="0" y="280870"/>
                  </a:lnTo>
                  <a:lnTo>
                    <a:pt x="141" y="316090"/>
                  </a:lnTo>
                  <a:lnTo>
                    <a:pt x="266" y="336402"/>
                  </a:lnTo>
                  <a:lnTo>
                    <a:pt x="663" y="377533"/>
                  </a:lnTo>
                  <a:lnTo>
                    <a:pt x="94618" y="377533"/>
                  </a:lnTo>
                  <a:lnTo>
                    <a:pt x="94392" y="433398"/>
                  </a:lnTo>
                  <a:lnTo>
                    <a:pt x="94068" y="484133"/>
                  </a:lnTo>
                  <a:lnTo>
                    <a:pt x="94050" y="543018"/>
                  </a:lnTo>
                  <a:lnTo>
                    <a:pt x="94910" y="597268"/>
                  </a:lnTo>
                  <a:lnTo>
                    <a:pt x="100235" y="642993"/>
                  </a:lnTo>
                  <a:lnTo>
                    <a:pt x="113120" y="685468"/>
                  </a:lnTo>
                  <a:lnTo>
                    <a:pt x="132722" y="724194"/>
                  </a:lnTo>
                  <a:lnTo>
                    <a:pt x="158199" y="758675"/>
                  </a:lnTo>
                  <a:lnTo>
                    <a:pt x="188705" y="788410"/>
                  </a:lnTo>
                  <a:lnTo>
                    <a:pt x="223399" y="812903"/>
                  </a:lnTo>
                  <a:lnTo>
                    <a:pt x="261436" y="831654"/>
                  </a:lnTo>
                  <a:lnTo>
                    <a:pt x="301974" y="844166"/>
                  </a:lnTo>
                  <a:lnTo>
                    <a:pt x="344170" y="849941"/>
                  </a:lnTo>
                  <a:lnTo>
                    <a:pt x="387179" y="848479"/>
                  </a:lnTo>
                  <a:lnTo>
                    <a:pt x="430158" y="839283"/>
                  </a:lnTo>
                  <a:lnTo>
                    <a:pt x="472265" y="821855"/>
                  </a:lnTo>
                  <a:lnTo>
                    <a:pt x="493276" y="805344"/>
                  </a:lnTo>
                  <a:lnTo>
                    <a:pt x="414932" y="805344"/>
                  </a:lnTo>
                  <a:lnTo>
                    <a:pt x="388496" y="805091"/>
                  </a:lnTo>
                  <a:lnTo>
                    <a:pt x="340469" y="798068"/>
                  </a:lnTo>
                  <a:lnTo>
                    <a:pt x="295227" y="783806"/>
                  </a:lnTo>
                  <a:lnTo>
                    <a:pt x="254022" y="762552"/>
                  </a:lnTo>
                  <a:lnTo>
                    <a:pt x="218106" y="734557"/>
                  </a:lnTo>
                  <a:lnTo>
                    <a:pt x="188731" y="700068"/>
                  </a:lnTo>
                  <a:lnTo>
                    <a:pt x="167150" y="659335"/>
                  </a:lnTo>
                  <a:lnTo>
                    <a:pt x="154615" y="612607"/>
                  </a:lnTo>
                  <a:lnTo>
                    <a:pt x="152377" y="560133"/>
                  </a:lnTo>
                  <a:lnTo>
                    <a:pt x="154322" y="512070"/>
                  </a:lnTo>
                  <a:lnTo>
                    <a:pt x="154581" y="484133"/>
                  </a:lnTo>
                  <a:lnTo>
                    <a:pt x="154680" y="453617"/>
                  </a:lnTo>
                  <a:lnTo>
                    <a:pt x="154335" y="414961"/>
                  </a:lnTo>
                  <a:lnTo>
                    <a:pt x="153626" y="365612"/>
                  </a:lnTo>
                  <a:lnTo>
                    <a:pt x="153254" y="315531"/>
                  </a:lnTo>
                  <a:lnTo>
                    <a:pt x="56327" y="315531"/>
                  </a:lnTo>
                  <a:lnTo>
                    <a:pt x="58137" y="299384"/>
                  </a:lnTo>
                  <a:lnTo>
                    <a:pt x="59307" y="284207"/>
                  </a:lnTo>
                  <a:lnTo>
                    <a:pt x="94850" y="223336"/>
                  </a:lnTo>
                  <a:lnTo>
                    <a:pt x="124024" y="186641"/>
                  </a:lnTo>
                  <a:lnTo>
                    <a:pt x="217643" y="71551"/>
                  </a:lnTo>
                  <a:lnTo>
                    <a:pt x="275351" y="71551"/>
                  </a:lnTo>
                  <a:lnTo>
                    <a:pt x="275351" y="3835"/>
                  </a:lnTo>
                  <a:lnTo>
                    <a:pt x="240229" y="0"/>
                  </a:lnTo>
                  <a:close/>
                </a:path>
                <a:path w="502920" h="850264">
                  <a:moveTo>
                    <a:pt x="502389" y="797509"/>
                  </a:moveTo>
                  <a:lnTo>
                    <a:pt x="471195" y="800363"/>
                  </a:lnTo>
                  <a:lnTo>
                    <a:pt x="442271" y="803372"/>
                  </a:lnTo>
                  <a:lnTo>
                    <a:pt x="414932" y="805344"/>
                  </a:lnTo>
                  <a:lnTo>
                    <a:pt x="493276" y="805344"/>
                  </a:lnTo>
                  <a:lnTo>
                    <a:pt x="502389" y="797509"/>
                  </a:lnTo>
                  <a:close/>
                </a:path>
                <a:path w="502920" h="850264">
                  <a:moveTo>
                    <a:pt x="275351" y="71551"/>
                  </a:moveTo>
                  <a:lnTo>
                    <a:pt x="217643" y="71551"/>
                  </a:lnTo>
                  <a:lnTo>
                    <a:pt x="217643" y="248335"/>
                  </a:lnTo>
                  <a:lnTo>
                    <a:pt x="372506" y="248335"/>
                  </a:lnTo>
                  <a:lnTo>
                    <a:pt x="372506" y="316090"/>
                  </a:lnTo>
                  <a:lnTo>
                    <a:pt x="219446" y="316090"/>
                  </a:lnTo>
                  <a:lnTo>
                    <a:pt x="218809" y="328552"/>
                  </a:lnTo>
                  <a:lnTo>
                    <a:pt x="218381" y="336402"/>
                  </a:lnTo>
                  <a:lnTo>
                    <a:pt x="217962" y="345788"/>
                  </a:lnTo>
                  <a:lnTo>
                    <a:pt x="217782" y="354952"/>
                  </a:lnTo>
                  <a:lnTo>
                    <a:pt x="217917" y="404281"/>
                  </a:lnTo>
                  <a:lnTo>
                    <a:pt x="218083" y="430544"/>
                  </a:lnTo>
                  <a:lnTo>
                    <a:pt x="218209" y="502940"/>
                  </a:lnTo>
                  <a:lnTo>
                    <a:pt x="217350" y="552234"/>
                  </a:lnTo>
                  <a:lnTo>
                    <a:pt x="220815" y="605022"/>
                  </a:lnTo>
                  <a:lnTo>
                    <a:pt x="233988" y="647338"/>
                  </a:lnTo>
                  <a:lnTo>
                    <a:pt x="255858" y="680312"/>
                  </a:lnTo>
                  <a:lnTo>
                    <a:pt x="285413" y="705071"/>
                  </a:lnTo>
                  <a:lnTo>
                    <a:pt x="321640" y="722746"/>
                  </a:lnTo>
                  <a:lnTo>
                    <a:pt x="363527" y="734466"/>
                  </a:lnTo>
                  <a:lnTo>
                    <a:pt x="401697" y="738095"/>
                  </a:lnTo>
                  <a:lnTo>
                    <a:pt x="421117" y="738009"/>
                  </a:lnTo>
                  <a:lnTo>
                    <a:pt x="440477" y="737666"/>
                  </a:lnTo>
                  <a:lnTo>
                    <a:pt x="474919" y="735938"/>
                  </a:lnTo>
                  <a:lnTo>
                    <a:pt x="492307" y="728435"/>
                  </a:lnTo>
                  <a:lnTo>
                    <a:pt x="497096" y="710201"/>
                  </a:lnTo>
                  <a:lnTo>
                    <a:pt x="493839" y="677265"/>
                  </a:lnTo>
                  <a:lnTo>
                    <a:pt x="434241" y="677265"/>
                  </a:lnTo>
                  <a:lnTo>
                    <a:pt x="405665" y="677196"/>
                  </a:lnTo>
                  <a:lnTo>
                    <a:pt x="340364" y="666163"/>
                  </a:lnTo>
                  <a:lnTo>
                    <a:pt x="287221" y="620607"/>
                  </a:lnTo>
                  <a:lnTo>
                    <a:pt x="276387" y="536984"/>
                  </a:lnTo>
                  <a:lnTo>
                    <a:pt x="276220" y="484133"/>
                  </a:lnTo>
                  <a:lnTo>
                    <a:pt x="276726" y="430544"/>
                  </a:lnTo>
                  <a:lnTo>
                    <a:pt x="277079" y="375907"/>
                  </a:lnTo>
                  <a:lnTo>
                    <a:pt x="430393" y="375907"/>
                  </a:lnTo>
                  <a:lnTo>
                    <a:pt x="430393" y="188709"/>
                  </a:lnTo>
                  <a:lnTo>
                    <a:pt x="275351" y="188709"/>
                  </a:lnTo>
                  <a:lnTo>
                    <a:pt x="275351" y="71551"/>
                  </a:lnTo>
                  <a:close/>
                </a:path>
                <a:path w="502920" h="850264">
                  <a:moveTo>
                    <a:pt x="493741" y="676275"/>
                  </a:moveTo>
                  <a:lnTo>
                    <a:pt x="434241" y="677265"/>
                  </a:lnTo>
                  <a:lnTo>
                    <a:pt x="493839" y="677265"/>
                  </a:lnTo>
                  <a:lnTo>
                    <a:pt x="493741" y="676275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1FC774C-CAED-48DC-A460-E3F046EB44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717" y="1133475"/>
            <a:ext cx="6400383" cy="914400"/>
          </a:xfrm>
        </p:spPr>
        <p:txBody>
          <a:bodyPr>
            <a:noAutofit/>
          </a:bodyPr>
          <a:lstStyle>
            <a:lvl1pPr marL="0" indent="0">
              <a:lnSpc>
                <a:spcPts val="5800"/>
              </a:lnSpc>
              <a:buNone/>
              <a:defRPr sz="5400" b="1">
                <a:solidFill>
                  <a:schemeClr val="bg1">
                    <a:alpha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ENTER PRESENTATION TITLE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75002C22-2BDB-4341-A831-6C8F665C23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04924" y="3543300"/>
            <a:ext cx="6353175" cy="67627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ENTER SUBHEADER</a:t>
            </a:r>
          </a:p>
        </p:txBody>
      </p:sp>
    </p:spTree>
    <p:extLst>
      <p:ext uri="{BB962C8B-B14F-4D97-AF65-F5344CB8AC3E}">
        <p14:creationId xmlns:p14="http://schemas.microsoft.com/office/powerpoint/2010/main" val="416241201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 userDrawn="1"/>
        </p:nvSpPr>
        <p:spPr>
          <a:xfrm flipH="1">
            <a:off x="3471486" y="-23429"/>
            <a:ext cx="4724000" cy="4709160"/>
          </a:xfrm>
          <a:custGeom>
            <a:avLst/>
            <a:gdLst>
              <a:gd name="connsiteX0" fmla="*/ 2119626 w 4724000"/>
              <a:gd name="connsiteY0" fmla="*/ 0 h 4709160"/>
              <a:gd name="connsiteX1" fmla="*/ 4724000 w 4724000"/>
              <a:gd name="connsiteY1" fmla="*/ 0 h 4709160"/>
              <a:gd name="connsiteX2" fmla="*/ 0 w 4724000"/>
              <a:gd name="connsiteY2" fmla="*/ 4709160 h 4709160"/>
              <a:gd name="connsiteX3" fmla="*/ 5080 w 4724000"/>
              <a:gd name="connsiteY3" fmla="*/ 2104571 h 4709160"/>
              <a:gd name="connsiteX4" fmla="*/ 2119626 w 4724000"/>
              <a:gd name="connsiteY4" fmla="*/ 0 h 470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24000" h="4709160">
                <a:moveTo>
                  <a:pt x="2119626" y="0"/>
                </a:moveTo>
                <a:lnTo>
                  <a:pt x="4724000" y="0"/>
                </a:lnTo>
                <a:lnTo>
                  <a:pt x="0" y="4709160"/>
                </a:lnTo>
                <a:cubicBezTo>
                  <a:pt x="1693" y="3840964"/>
                  <a:pt x="3387" y="2972767"/>
                  <a:pt x="5080" y="2104571"/>
                </a:cubicBezTo>
                <a:lnTo>
                  <a:pt x="211962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 userDrawn="1"/>
        </p:nvSpPr>
        <p:spPr>
          <a:xfrm flipH="1">
            <a:off x="3495700" y="3490218"/>
            <a:ext cx="4624399" cy="3367782"/>
          </a:xfrm>
          <a:custGeom>
            <a:avLst/>
            <a:gdLst>
              <a:gd name="connsiteX0" fmla="*/ 1295067 w 4624399"/>
              <a:gd name="connsiteY0" fmla="*/ 0 h 3329333"/>
              <a:gd name="connsiteX1" fmla="*/ 4624399 w 4624399"/>
              <a:gd name="connsiteY1" fmla="*/ 3329333 h 3329333"/>
              <a:gd name="connsiteX2" fmla="*/ 2034266 w 4624399"/>
              <a:gd name="connsiteY2" fmla="*/ 3329333 h 3329333"/>
              <a:gd name="connsiteX3" fmla="*/ 0 w 4624399"/>
              <a:gd name="connsiteY3" fmla="*/ 1295067 h 3329333"/>
              <a:gd name="connsiteX4" fmla="*/ 1295067 w 4624399"/>
              <a:gd name="connsiteY4" fmla="*/ 0 h 332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24399" h="3329333">
                <a:moveTo>
                  <a:pt x="1295067" y="0"/>
                </a:moveTo>
                <a:lnTo>
                  <a:pt x="4624399" y="3329333"/>
                </a:lnTo>
                <a:lnTo>
                  <a:pt x="2034266" y="3329333"/>
                </a:lnTo>
                <a:lnTo>
                  <a:pt x="0" y="1295067"/>
                </a:lnTo>
                <a:lnTo>
                  <a:pt x="12950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84141" y="241728"/>
            <a:ext cx="4478316" cy="2126970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5616" y="6135236"/>
            <a:ext cx="4708184" cy="472421"/>
          </a:xfrm>
        </p:spPr>
        <p:txBody>
          <a:bodyPr/>
          <a:lstStyle>
            <a:lvl1pPr marL="0" indent="0" algn="l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89A28-4378-4832-9106-10CC5B67C531}" type="datetime1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A3AE9-8747-407D-86FE-3933AF4823E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10"/>
          <p:cNvSpPr/>
          <p:nvPr userDrawn="1"/>
        </p:nvSpPr>
        <p:spPr>
          <a:xfrm>
            <a:off x="0" y="-1"/>
            <a:ext cx="6742388" cy="6865503"/>
          </a:xfrm>
          <a:custGeom>
            <a:avLst/>
            <a:gdLst>
              <a:gd name="connsiteX0" fmla="*/ 0 w 6742388"/>
              <a:gd name="connsiteY0" fmla="*/ 0 h 6864350"/>
              <a:gd name="connsiteX1" fmla="*/ 838200 w 6742388"/>
              <a:gd name="connsiteY1" fmla="*/ 0 h 6864350"/>
              <a:gd name="connsiteX2" fmla="*/ 838200 w 6742388"/>
              <a:gd name="connsiteY2" fmla="*/ 6350 h 6864350"/>
              <a:gd name="connsiteX3" fmla="*/ 3275286 w 6742388"/>
              <a:gd name="connsiteY3" fmla="*/ 6350 h 6864350"/>
              <a:gd name="connsiteX4" fmla="*/ 6742388 w 6742388"/>
              <a:gd name="connsiteY4" fmla="*/ 3435350 h 6864350"/>
              <a:gd name="connsiteX5" fmla="*/ 3275286 w 6742388"/>
              <a:gd name="connsiteY5" fmla="*/ 6864350 h 6864350"/>
              <a:gd name="connsiteX6" fmla="*/ 189188 w 6742388"/>
              <a:gd name="connsiteY6" fmla="*/ 6864350 h 6864350"/>
              <a:gd name="connsiteX7" fmla="*/ 189188 w 6742388"/>
              <a:gd name="connsiteY7" fmla="*/ 6861617 h 6864350"/>
              <a:gd name="connsiteX8" fmla="*/ 0 w 6742388"/>
              <a:gd name="connsiteY8" fmla="*/ 6861617 h 6864350"/>
              <a:gd name="connsiteX0" fmla="*/ 0 w 6742388"/>
              <a:gd name="connsiteY0" fmla="*/ 0 h 6864350"/>
              <a:gd name="connsiteX1" fmla="*/ 838200 w 6742388"/>
              <a:gd name="connsiteY1" fmla="*/ 0 h 6864350"/>
              <a:gd name="connsiteX2" fmla="*/ 3275286 w 6742388"/>
              <a:gd name="connsiteY2" fmla="*/ 6350 h 6864350"/>
              <a:gd name="connsiteX3" fmla="*/ 6742388 w 6742388"/>
              <a:gd name="connsiteY3" fmla="*/ 3435350 h 6864350"/>
              <a:gd name="connsiteX4" fmla="*/ 3275286 w 6742388"/>
              <a:gd name="connsiteY4" fmla="*/ 6864350 h 6864350"/>
              <a:gd name="connsiteX5" fmla="*/ 189188 w 6742388"/>
              <a:gd name="connsiteY5" fmla="*/ 6864350 h 6864350"/>
              <a:gd name="connsiteX6" fmla="*/ 189188 w 6742388"/>
              <a:gd name="connsiteY6" fmla="*/ 6861617 h 6864350"/>
              <a:gd name="connsiteX7" fmla="*/ 0 w 6742388"/>
              <a:gd name="connsiteY7" fmla="*/ 6861617 h 6864350"/>
              <a:gd name="connsiteX8" fmla="*/ 0 w 6742388"/>
              <a:gd name="connsiteY8" fmla="*/ 0 h 6864350"/>
              <a:gd name="connsiteX0" fmla="*/ 0 w 6742388"/>
              <a:gd name="connsiteY0" fmla="*/ 0 h 6864350"/>
              <a:gd name="connsiteX1" fmla="*/ 3275286 w 6742388"/>
              <a:gd name="connsiteY1" fmla="*/ 6350 h 6864350"/>
              <a:gd name="connsiteX2" fmla="*/ 6742388 w 6742388"/>
              <a:gd name="connsiteY2" fmla="*/ 3435350 h 6864350"/>
              <a:gd name="connsiteX3" fmla="*/ 3275286 w 6742388"/>
              <a:gd name="connsiteY3" fmla="*/ 6864350 h 6864350"/>
              <a:gd name="connsiteX4" fmla="*/ 189188 w 6742388"/>
              <a:gd name="connsiteY4" fmla="*/ 6864350 h 6864350"/>
              <a:gd name="connsiteX5" fmla="*/ 189188 w 6742388"/>
              <a:gd name="connsiteY5" fmla="*/ 6861617 h 6864350"/>
              <a:gd name="connsiteX6" fmla="*/ 0 w 6742388"/>
              <a:gd name="connsiteY6" fmla="*/ 6861617 h 6864350"/>
              <a:gd name="connsiteX7" fmla="*/ 0 w 6742388"/>
              <a:gd name="connsiteY7" fmla="*/ 0 h 6864350"/>
              <a:gd name="connsiteX0" fmla="*/ 0 w 6742388"/>
              <a:gd name="connsiteY0" fmla="*/ 0 h 6864350"/>
              <a:gd name="connsiteX1" fmla="*/ 3275286 w 6742388"/>
              <a:gd name="connsiteY1" fmla="*/ 1 h 6864350"/>
              <a:gd name="connsiteX2" fmla="*/ 6742388 w 6742388"/>
              <a:gd name="connsiteY2" fmla="*/ 3435350 h 6864350"/>
              <a:gd name="connsiteX3" fmla="*/ 3275286 w 6742388"/>
              <a:gd name="connsiteY3" fmla="*/ 6864350 h 6864350"/>
              <a:gd name="connsiteX4" fmla="*/ 189188 w 6742388"/>
              <a:gd name="connsiteY4" fmla="*/ 6864350 h 6864350"/>
              <a:gd name="connsiteX5" fmla="*/ 189188 w 6742388"/>
              <a:gd name="connsiteY5" fmla="*/ 6861617 h 6864350"/>
              <a:gd name="connsiteX6" fmla="*/ 0 w 6742388"/>
              <a:gd name="connsiteY6" fmla="*/ 6861617 h 6864350"/>
              <a:gd name="connsiteX7" fmla="*/ 0 w 6742388"/>
              <a:gd name="connsiteY7" fmla="*/ 0 h 6864350"/>
              <a:gd name="connsiteX0" fmla="*/ 0 w 6742388"/>
              <a:gd name="connsiteY0" fmla="*/ 0 h 6864350"/>
              <a:gd name="connsiteX1" fmla="*/ 3275286 w 6742388"/>
              <a:gd name="connsiteY1" fmla="*/ 1 h 6864350"/>
              <a:gd name="connsiteX2" fmla="*/ 6742388 w 6742388"/>
              <a:gd name="connsiteY2" fmla="*/ 3435350 h 6864350"/>
              <a:gd name="connsiteX3" fmla="*/ 3275286 w 6742388"/>
              <a:gd name="connsiteY3" fmla="*/ 6864350 h 6864350"/>
              <a:gd name="connsiteX4" fmla="*/ 189188 w 6742388"/>
              <a:gd name="connsiteY4" fmla="*/ 6864350 h 6864350"/>
              <a:gd name="connsiteX5" fmla="*/ 0 w 6742388"/>
              <a:gd name="connsiteY5" fmla="*/ 6861617 h 6864350"/>
              <a:gd name="connsiteX6" fmla="*/ 0 w 6742388"/>
              <a:gd name="connsiteY6" fmla="*/ 0 h 6864350"/>
              <a:gd name="connsiteX0" fmla="*/ 0 w 6742388"/>
              <a:gd name="connsiteY0" fmla="*/ 0 h 6864350"/>
              <a:gd name="connsiteX1" fmla="*/ 3275286 w 6742388"/>
              <a:gd name="connsiteY1" fmla="*/ 1 h 6864350"/>
              <a:gd name="connsiteX2" fmla="*/ 6742388 w 6742388"/>
              <a:gd name="connsiteY2" fmla="*/ 3435350 h 6864350"/>
              <a:gd name="connsiteX3" fmla="*/ 3275286 w 6742388"/>
              <a:gd name="connsiteY3" fmla="*/ 6864350 h 6864350"/>
              <a:gd name="connsiteX4" fmla="*/ 0 w 6742388"/>
              <a:gd name="connsiteY4" fmla="*/ 6861617 h 6864350"/>
              <a:gd name="connsiteX5" fmla="*/ 0 w 6742388"/>
              <a:gd name="connsiteY5" fmla="*/ 0 h 68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42388" h="6864350">
                <a:moveTo>
                  <a:pt x="0" y="0"/>
                </a:moveTo>
                <a:lnTo>
                  <a:pt x="3275286" y="1"/>
                </a:lnTo>
                <a:lnTo>
                  <a:pt x="6742388" y="3435350"/>
                </a:lnTo>
                <a:lnTo>
                  <a:pt x="3275286" y="6864350"/>
                </a:lnTo>
                <a:lnTo>
                  <a:pt x="0" y="68616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2951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BE7AC-D556-4B51-96B8-C014305760AD}" type="datetime1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A3AE9-8747-407D-86FE-3933AF482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16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-4378"/>
            <a:ext cx="6742388" cy="6862379"/>
          </a:xfrm>
          <a:custGeom>
            <a:avLst/>
            <a:gdLst>
              <a:gd name="connsiteX0" fmla="*/ 0 w 6742388"/>
              <a:gd name="connsiteY0" fmla="*/ 0 h 6862379"/>
              <a:gd name="connsiteX1" fmla="*/ 3275286 w 6742388"/>
              <a:gd name="connsiteY1" fmla="*/ 4379 h 6862379"/>
              <a:gd name="connsiteX2" fmla="*/ 6742388 w 6742388"/>
              <a:gd name="connsiteY2" fmla="*/ 3433379 h 6862379"/>
              <a:gd name="connsiteX3" fmla="*/ 3275286 w 6742388"/>
              <a:gd name="connsiteY3" fmla="*/ 6862379 h 6862379"/>
              <a:gd name="connsiteX4" fmla="*/ 0 w 6742388"/>
              <a:gd name="connsiteY4" fmla="*/ 6861617 h 6862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42388" h="6862379">
                <a:moveTo>
                  <a:pt x="0" y="0"/>
                </a:moveTo>
                <a:lnTo>
                  <a:pt x="3275286" y="4379"/>
                </a:lnTo>
                <a:lnTo>
                  <a:pt x="6742388" y="3433379"/>
                </a:lnTo>
                <a:lnTo>
                  <a:pt x="3275286" y="6862379"/>
                </a:lnTo>
                <a:lnTo>
                  <a:pt x="0" y="686161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45FA1-227E-4EDF-AD79-818749F23D11}" type="datetime1">
              <a:rPr lang="en-US" smtClean="0"/>
              <a:t>10/25/2018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900A3AE9-8747-407D-86FE-3933AF4823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84469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8760745" y="9210"/>
            <a:ext cx="3418804" cy="6837609"/>
          </a:xfrm>
          <a:custGeom>
            <a:avLst/>
            <a:gdLst>
              <a:gd name="connsiteX0" fmla="*/ 3418804 w 3418804"/>
              <a:gd name="connsiteY0" fmla="*/ 0 h 6837609"/>
              <a:gd name="connsiteX1" fmla="*/ 3418804 w 3418804"/>
              <a:gd name="connsiteY1" fmla="*/ 6837609 h 6837609"/>
              <a:gd name="connsiteX2" fmla="*/ 0 w 3418804"/>
              <a:gd name="connsiteY2" fmla="*/ 3418804 h 6837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8804" h="6837609">
                <a:moveTo>
                  <a:pt x="3418804" y="0"/>
                </a:moveTo>
                <a:lnTo>
                  <a:pt x="3418804" y="6837609"/>
                </a:lnTo>
                <a:lnTo>
                  <a:pt x="0" y="341880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A30FF-2C99-4DB0-A31F-DEF7792DD4E9}" type="datetime1">
              <a:rPr lang="en-US" smtClean="0"/>
              <a:t>10/25/2018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00A3AE9-8747-407D-86FE-3933AF4823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284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asted-image.pdf">
            <a:extLst>
              <a:ext uri="{FF2B5EF4-FFF2-40B4-BE49-F238E27FC236}">
                <a16:creationId xmlns:a16="http://schemas.microsoft.com/office/drawing/2014/main" id="{295B0FCD-3309-43C3-BBA1-35A73E176D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345458"/>
            <a:ext cx="12192000" cy="15125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57480F-CAF0-41B3-98E1-AC9344350D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464" y="5834387"/>
            <a:ext cx="1625602" cy="534684"/>
          </a:xfrm>
          <a:prstGeom prst="rect">
            <a:avLst/>
          </a:prstGeom>
        </p:spPr>
      </p:pic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DD76A62F-E271-489C-9A0D-512CC40B77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717" y="1133475"/>
            <a:ext cx="6400383" cy="914400"/>
          </a:xfrm>
          <a:noFill/>
        </p:spPr>
        <p:txBody>
          <a:bodyPr>
            <a:noAutofit/>
          </a:bodyPr>
          <a:lstStyle>
            <a:lvl1pPr marL="0" indent="0">
              <a:lnSpc>
                <a:spcPts val="5800"/>
              </a:lnSpc>
              <a:buNone/>
              <a:defRPr sz="5400" b="1">
                <a:ln>
                  <a:solidFill>
                    <a:schemeClr val="bg1"/>
                  </a:solidFill>
                </a:ln>
                <a:noFill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ENTER PRESENTATION TITLE</a:t>
            </a:r>
          </a:p>
        </p:txBody>
      </p:sp>
      <p:sp>
        <p:nvSpPr>
          <p:cNvPr id="9" name="Text Placeholder 31">
            <a:extLst>
              <a:ext uri="{FF2B5EF4-FFF2-40B4-BE49-F238E27FC236}">
                <a16:creationId xmlns:a16="http://schemas.microsoft.com/office/drawing/2014/main" id="{7A6CE659-CFB9-4485-B443-24F70D142A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04924" y="3543300"/>
            <a:ext cx="6353175" cy="67627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ENTER SUBHEADER</a:t>
            </a:r>
          </a:p>
        </p:txBody>
      </p:sp>
    </p:spTree>
    <p:extLst>
      <p:ext uri="{BB962C8B-B14F-4D97-AF65-F5344CB8AC3E}">
        <p14:creationId xmlns:p14="http://schemas.microsoft.com/office/powerpoint/2010/main" val="196793491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36EE-038B-4F06-9E00-E9C2B155FCA5}" type="datetime1">
              <a:rPr lang="en-US" smtClean="0"/>
              <a:t>10/25/2018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00A3AE9-8747-407D-86FE-3933AF4823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58769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-1517" y="1"/>
            <a:ext cx="9773314" cy="6858000"/>
          </a:xfrm>
          <a:custGeom>
            <a:avLst/>
            <a:gdLst>
              <a:gd name="connsiteX0" fmla="*/ 1517 w 9773314"/>
              <a:gd name="connsiteY0" fmla="*/ 0 h 6858000"/>
              <a:gd name="connsiteX1" fmla="*/ 2908963 w 9773314"/>
              <a:gd name="connsiteY1" fmla="*/ 4389 h 6858000"/>
              <a:gd name="connsiteX2" fmla="*/ 9773314 w 9773314"/>
              <a:gd name="connsiteY2" fmla="*/ 6858000 h 6858000"/>
              <a:gd name="connsiteX3" fmla="*/ 1517 w 9773314"/>
              <a:gd name="connsiteY3" fmla="*/ 6858000 h 6858000"/>
              <a:gd name="connsiteX4" fmla="*/ 1517 w 9773314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73314" h="6858000">
                <a:moveTo>
                  <a:pt x="1517" y="0"/>
                </a:moveTo>
                <a:lnTo>
                  <a:pt x="2908963" y="4389"/>
                </a:lnTo>
                <a:lnTo>
                  <a:pt x="9773314" y="6858000"/>
                </a:lnTo>
                <a:lnTo>
                  <a:pt x="1517" y="6858000"/>
                </a:lnTo>
                <a:cubicBezTo>
                  <a:pt x="6772" y="4572000"/>
                  <a:pt x="-3738" y="2286000"/>
                  <a:pt x="151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08C6C-8372-4C9B-A1AF-8558247BCC1C}" type="datetime1">
              <a:rPr lang="en-US" smtClean="0"/>
              <a:t>10/25/2018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900A3AE9-8747-407D-86FE-3933AF4823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17594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3907807" cy="6858001"/>
          </a:xfrm>
          <a:custGeom>
            <a:avLst/>
            <a:gdLst>
              <a:gd name="connsiteX0" fmla="*/ 0 w 3907809"/>
              <a:gd name="connsiteY0" fmla="*/ 0 h 6895532"/>
              <a:gd name="connsiteX1" fmla="*/ 3907809 w 3907809"/>
              <a:gd name="connsiteY1" fmla="*/ 0 h 6895532"/>
              <a:gd name="connsiteX2" fmla="*/ 3907809 w 3907809"/>
              <a:gd name="connsiteY2" fmla="*/ 6895532 h 6895532"/>
              <a:gd name="connsiteX3" fmla="*/ 0 w 3907809"/>
              <a:gd name="connsiteY3" fmla="*/ 6895532 h 689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7809" h="6895532">
                <a:moveTo>
                  <a:pt x="0" y="0"/>
                </a:moveTo>
                <a:lnTo>
                  <a:pt x="3907809" y="0"/>
                </a:lnTo>
                <a:lnTo>
                  <a:pt x="3907809" y="6895532"/>
                </a:lnTo>
                <a:lnTo>
                  <a:pt x="0" y="689553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BB3DE-2B63-49C7-81AF-3F12DA1B7D9D}" type="datetime1">
              <a:rPr lang="en-US" smtClean="0"/>
              <a:t>10/25/2018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900A3AE9-8747-407D-86FE-3933AF4823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4890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422548"/>
          </a:xfrm>
          <a:custGeom>
            <a:avLst/>
            <a:gdLst>
              <a:gd name="connsiteX0" fmla="*/ 0 w 12192000"/>
              <a:gd name="connsiteY0" fmla="*/ 0 h 3451123"/>
              <a:gd name="connsiteX1" fmla="*/ 12192000 w 12192000"/>
              <a:gd name="connsiteY1" fmla="*/ 0 h 3451123"/>
              <a:gd name="connsiteX2" fmla="*/ 12192000 w 12192000"/>
              <a:gd name="connsiteY2" fmla="*/ 3451123 h 3451123"/>
              <a:gd name="connsiteX3" fmla="*/ 0 w 12192000"/>
              <a:gd name="connsiteY3" fmla="*/ 3451123 h 3451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51123">
                <a:moveTo>
                  <a:pt x="0" y="0"/>
                </a:moveTo>
                <a:lnTo>
                  <a:pt x="12192000" y="0"/>
                </a:lnTo>
                <a:lnTo>
                  <a:pt x="12192000" y="3451123"/>
                </a:lnTo>
                <a:lnTo>
                  <a:pt x="0" y="345112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C5F5-867C-419D-B764-64C09D8D7D42}" type="datetime1">
              <a:rPr lang="en-US" smtClean="0"/>
              <a:t>10/25/2018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900A3AE9-8747-407D-86FE-3933AF4823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72291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21242"/>
            <a:ext cx="3418804" cy="6837609"/>
          </a:xfrm>
          <a:custGeom>
            <a:avLst/>
            <a:gdLst>
              <a:gd name="connsiteX0" fmla="*/ 0 w 3418804"/>
              <a:gd name="connsiteY0" fmla="*/ 0 h 6837609"/>
              <a:gd name="connsiteX1" fmla="*/ 3418804 w 3418804"/>
              <a:gd name="connsiteY1" fmla="*/ 3418804 h 6837609"/>
              <a:gd name="connsiteX2" fmla="*/ 0 w 3418804"/>
              <a:gd name="connsiteY2" fmla="*/ 6837609 h 6837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8804" h="6837609">
                <a:moveTo>
                  <a:pt x="0" y="0"/>
                </a:moveTo>
                <a:lnTo>
                  <a:pt x="3418804" y="3418804"/>
                </a:lnTo>
                <a:lnTo>
                  <a:pt x="0" y="68376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C686E-E1A4-4BBB-9AD8-F1A52B8A3770}" type="datetime1">
              <a:rPr lang="en-US" smtClean="0"/>
              <a:t>10/25/2018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900A3AE9-8747-407D-86FE-3933AF4823E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846679" y="48051"/>
            <a:ext cx="10515600" cy="69870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49290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3429000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A454D-6EAE-41F9-9FF1-F711C83EBFAB}" type="datetime1">
              <a:rPr lang="en-US" smtClean="0"/>
              <a:t>10/25/2018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00A3AE9-8747-407D-86FE-3933AF4823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52179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8619194" y="1473357"/>
            <a:ext cx="2264230" cy="2264230"/>
          </a:xfrm>
          <a:custGeom>
            <a:avLst/>
            <a:gdLst>
              <a:gd name="connsiteX0" fmla="*/ 1132115 w 2264230"/>
              <a:gd name="connsiteY0" fmla="*/ 0 h 2264230"/>
              <a:gd name="connsiteX1" fmla="*/ 2264230 w 2264230"/>
              <a:gd name="connsiteY1" fmla="*/ 1132115 h 2264230"/>
              <a:gd name="connsiteX2" fmla="*/ 1132115 w 2264230"/>
              <a:gd name="connsiteY2" fmla="*/ 2264230 h 2264230"/>
              <a:gd name="connsiteX3" fmla="*/ 0 w 2264230"/>
              <a:gd name="connsiteY3" fmla="*/ 1132115 h 2264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4230" h="2264230">
                <a:moveTo>
                  <a:pt x="1132115" y="0"/>
                </a:moveTo>
                <a:lnTo>
                  <a:pt x="2264230" y="1132115"/>
                </a:lnTo>
                <a:lnTo>
                  <a:pt x="1132115" y="2264230"/>
                </a:lnTo>
                <a:lnTo>
                  <a:pt x="0" y="113211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4560892" y="1072993"/>
            <a:ext cx="3064958" cy="3064958"/>
          </a:xfrm>
          <a:custGeom>
            <a:avLst/>
            <a:gdLst>
              <a:gd name="connsiteX0" fmla="*/ 1532479 w 3064958"/>
              <a:gd name="connsiteY0" fmla="*/ 0 h 3064958"/>
              <a:gd name="connsiteX1" fmla="*/ 3064958 w 3064958"/>
              <a:gd name="connsiteY1" fmla="*/ 1532479 h 3064958"/>
              <a:gd name="connsiteX2" fmla="*/ 1532479 w 3064958"/>
              <a:gd name="connsiteY2" fmla="*/ 3064958 h 3064958"/>
              <a:gd name="connsiteX3" fmla="*/ 0 w 3064958"/>
              <a:gd name="connsiteY3" fmla="*/ 1532479 h 306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4958" h="3064958">
                <a:moveTo>
                  <a:pt x="1532479" y="0"/>
                </a:moveTo>
                <a:lnTo>
                  <a:pt x="3064958" y="1532479"/>
                </a:lnTo>
                <a:lnTo>
                  <a:pt x="1532479" y="3064958"/>
                </a:lnTo>
                <a:lnTo>
                  <a:pt x="0" y="153247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303318" y="1473357"/>
            <a:ext cx="2264230" cy="2264230"/>
          </a:xfrm>
          <a:custGeom>
            <a:avLst/>
            <a:gdLst>
              <a:gd name="connsiteX0" fmla="*/ 1132115 w 2264230"/>
              <a:gd name="connsiteY0" fmla="*/ 0 h 2264230"/>
              <a:gd name="connsiteX1" fmla="*/ 2264230 w 2264230"/>
              <a:gd name="connsiteY1" fmla="*/ 1132115 h 2264230"/>
              <a:gd name="connsiteX2" fmla="*/ 1132115 w 2264230"/>
              <a:gd name="connsiteY2" fmla="*/ 2264230 h 2264230"/>
              <a:gd name="connsiteX3" fmla="*/ 0 w 2264230"/>
              <a:gd name="connsiteY3" fmla="*/ 1132115 h 2264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4230" h="2264230">
                <a:moveTo>
                  <a:pt x="1132115" y="0"/>
                </a:moveTo>
                <a:lnTo>
                  <a:pt x="2264230" y="1132115"/>
                </a:lnTo>
                <a:lnTo>
                  <a:pt x="1132115" y="2264230"/>
                </a:lnTo>
                <a:lnTo>
                  <a:pt x="0" y="113211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2805A-50FD-4584-B705-B81910FF1A84}" type="datetime1">
              <a:rPr lang="en-US" smtClean="0"/>
              <a:t>10/25/2018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A3AE9-8747-407D-86FE-3933AF4823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14290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/>
          <p:cNvSpPr>
            <a:spLocks noGrp="1"/>
          </p:cNvSpPr>
          <p:nvPr>
            <p:ph type="pic" sz="quarter" idx="16"/>
          </p:nvPr>
        </p:nvSpPr>
        <p:spPr>
          <a:xfrm>
            <a:off x="9331019" y="2854825"/>
            <a:ext cx="2858706" cy="2743200"/>
          </a:xfrm>
          <a:custGeom>
            <a:avLst/>
            <a:gdLst>
              <a:gd name="connsiteX0" fmla="*/ 0 w 2858706"/>
              <a:gd name="connsiteY0" fmla="*/ 0 h 2743200"/>
              <a:gd name="connsiteX1" fmla="*/ 2858706 w 2858706"/>
              <a:gd name="connsiteY1" fmla="*/ 0 h 2743200"/>
              <a:gd name="connsiteX2" fmla="*/ 2858706 w 2858706"/>
              <a:gd name="connsiteY2" fmla="*/ 2743200 h 2743200"/>
              <a:gd name="connsiteX3" fmla="*/ 0 w 2858706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8706" h="2743200">
                <a:moveTo>
                  <a:pt x="0" y="0"/>
                </a:moveTo>
                <a:lnTo>
                  <a:pt x="2858706" y="0"/>
                </a:lnTo>
                <a:lnTo>
                  <a:pt x="2858706" y="2743200"/>
                </a:lnTo>
                <a:lnTo>
                  <a:pt x="0" y="2743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6219921" y="2854825"/>
            <a:ext cx="2858706" cy="2743200"/>
          </a:xfrm>
          <a:custGeom>
            <a:avLst/>
            <a:gdLst>
              <a:gd name="connsiteX0" fmla="*/ 0 w 2858706"/>
              <a:gd name="connsiteY0" fmla="*/ 0 h 2743200"/>
              <a:gd name="connsiteX1" fmla="*/ 2858706 w 2858706"/>
              <a:gd name="connsiteY1" fmla="*/ 0 h 2743200"/>
              <a:gd name="connsiteX2" fmla="*/ 2858706 w 2858706"/>
              <a:gd name="connsiteY2" fmla="*/ 2743200 h 2743200"/>
              <a:gd name="connsiteX3" fmla="*/ 0 w 2858706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8706" h="2743200">
                <a:moveTo>
                  <a:pt x="0" y="0"/>
                </a:moveTo>
                <a:lnTo>
                  <a:pt x="2858706" y="0"/>
                </a:lnTo>
                <a:lnTo>
                  <a:pt x="2858706" y="2743200"/>
                </a:lnTo>
                <a:lnTo>
                  <a:pt x="0" y="2743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3108823" y="2854825"/>
            <a:ext cx="2858706" cy="2743200"/>
          </a:xfrm>
          <a:custGeom>
            <a:avLst/>
            <a:gdLst>
              <a:gd name="connsiteX0" fmla="*/ 0 w 2858706"/>
              <a:gd name="connsiteY0" fmla="*/ 0 h 2743200"/>
              <a:gd name="connsiteX1" fmla="*/ 2858706 w 2858706"/>
              <a:gd name="connsiteY1" fmla="*/ 0 h 2743200"/>
              <a:gd name="connsiteX2" fmla="*/ 2858706 w 2858706"/>
              <a:gd name="connsiteY2" fmla="*/ 2743200 h 2743200"/>
              <a:gd name="connsiteX3" fmla="*/ 0 w 2858706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8706" h="2743200">
                <a:moveTo>
                  <a:pt x="0" y="0"/>
                </a:moveTo>
                <a:lnTo>
                  <a:pt x="2858706" y="0"/>
                </a:lnTo>
                <a:lnTo>
                  <a:pt x="2858706" y="2743200"/>
                </a:lnTo>
                <a:lnTo>
                  <a:pt x="0" y="2743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-2275" y="2854825"/>
            <a:ext cx="2858706" cy="2743200"/>
          </a:xfrm>
          <a:custGeom>
            <a:avLst/>
            <a:gdLst>
              <a:gd name="connsiteX0" fmla="*/ 0 w 2858706"/>
              <a:gd name="connsiteY0" fmla="*/ 0 h 2743200"/>
              <a:gd name="connsiteX1" fmla="*/ 2858706 w 2858706"/>
              <a:gd name="connsiteY1" fmla="*/ 0 h 2743200"/>
              <a:gd name="connsiteX2" fmla="*/ 2858706 w 2858706"/>
              <a:gd name="connsiteY2" fmla="*/ 2743200 h 2743200"/>
              <a:gd name="connsiteX3" fmla="*/ 0 w 2858706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8706" h="2743200">
                <a:moveTo>
                  <a:pt x="0" y="0"/>
                </a:moveTo>
                <a:lnTo>
                  <a:pt x="2858706" y="0"/>
                </a:lnTo>
                <a:lnTo>
                  <a:pt x="2858706" y="2743200"/>
                </a:lnTo>
                <a:lnTo>
                  <a:pt x="0" y="2743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CE6C-DC35-4A3B-9844-E6D1DB81B006}" type="datetime1">
              <a:rPr lang="en-US" smtClean="0"/>
              <a:t>10/25/2018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A3AE9-8747-407D-86FE-3933AF4823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73624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194275" y="4442584"/>
            <a:ext cx="4858102" cy="4858100"/>
          </a:xfrm>
          <a:custGeom>
            <a:avLst/>
            <a:gdLst>
              <a:gd name="connsiteX0" fmla="*/ 2429051 w 4858102"/>
              <a:gd name="connsiteY0" fmla="*/ 0 h 4858100"/>
              <a:gd name="connsiteX1" fmla="*/ 4858102 w 4858102"/>
              <a:gd name="connsiteY1" fmla="*/ 2429050 h 4858100"/>
              <a:gd name="connsiteX2" fmla="*/ 2429051 w 4858102"/>
              <a:gd name="connsiteY2" fmla="*/ 4858100 h 4858100"/>
              <a:gd name="connsiteX3" fmla="*/ 0 w 4858102"/>
              <a:gd name="connsiteY3" fmla="*/ 2429050 h 485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8102" h="4858100">
                <a:moveTo>
                  <a:pt x="2429051" y="0"/>
                </a:moveTo>
                <a:lnTo>
                  <a:pt x="4858102" y="2429050"/>
                </a:lnTo>
                <a:lnTo>
                  <a:pt x="2429051" y="4858100"/>
                </a:lnTo>
                <a:lnTo>
                  <a:pt x="0" y="24290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584703" y="-2427931"/>
            <a:ext cx="4858102" cy="4858100"/>
          </a:xfrm>
          <a:custGeom>
            <a:avLst/>
            <a:gdLst>
              <a:gd name="connsiteX0" fmla="*/ 2429051 w 4858102"/>
              <a:gd name="connsiteY0" fmla="*/ 0 h 4858100"/>
              <a:gd name="connsiteX1" fmla="*/ 4858102 w 4858102"/>
              <a:gd name="connsiteY1" fmla="*/ 2429050 h 4858100"/>
              <a:gd name="connsiteX2" fmla="*/ 2429051 w 4858102"/>
              <a:gd name="connsiteY2" fmla="*/ 4858100 h 4858100"/>
              <a:gd name="connsiteX3" fmla="*/ 0 w 4858102"/>
              <a:gd name="connsiteY3" fmla="*/ 2429050 h 485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8102" h="4858100">
                <a:moveTo>
                  <a:pt x="2429051" y="0"/>
                </a:moveTo>
                <a:lnTo>
                  <a:pt x="4858102" y="2429050"/>
                </a:lnTo>
                <a:lnTo>
                  <a:pt x="2429051" y="4858100"/>
                </a:lnTo>
                <a:lnTo>
                  <a:pt x="0" y="24290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93E3F-FCC0-416E-8784-3B8895FB208B}" type="datetime1">
              <a:rPr lang="en-US" smtClean="0"/>
              <a:t>10/25/2018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900A3AE9-8747-407D-86FE-3933AF4823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17013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943327" y="2399792"/>
            <a:ext cx="2359405" cy="1433555"/>
          </a:xfrm>
          <a:custGeom>
            <a:avLst/>
            <a:gdLst>
              <a:gd name="connsiteX0" fmla="*/ 0 w 2359405"/>
              <a:gd name="connsiteY0" fmla="*/ 0 h 1433555"/>
              <a:gd name="connsiteX1" fmla="*/ 2359405 w 2359405"/>
              <a:gd name="connsiteY1" fmla="*/ 0 h 1433555"/>
              <a:gd name="connsiteX2" fmla="*/ 2359405 w 2359405"/>
              <a:gd name="connsiteY2" fmla="*/ 1433555 h 1433555"/>
              <a:gd name="connsiteX3" fmla="*/ 0 w 2359405"/>
              <a:gd name="connsiteY3" fmla="*/ 1433555 h 1433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9405" h="1433555">
                <a:moveTo>
                  <a:pt x="0" y="0"/>
                </a:moveTo>
                <a:lnTo>
                  <a:pt x="2359405" y="0"/>
                </a:lnTo>
                <a:lnTo>
                  <a:pt x="2359405" y="1433555"/>
                </a:lnTo>
                <a:lnTo>
                  <a:pt x="0" y="14335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83DB2-434F-47F4-BD0B-A4CBC4B49398}" type="datetime1">
              <a:rPr lang="en-US" smtClean="0"/>
              <a:t>10/25/2018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900A3AE9-8747-407D-86FE-3933AF4823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560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D856A391-734D-420D-B2D0-035592258C5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0058400" h="7772400">
                <a:moveTo>
                  <a:pt x="0" y="7772400"/>
                </a:moveTo>
                <a:lnTo>
                  <a:pt x="10058400" y="7772400"/>
                </a:lnTo>
                <a:lnTo>
                  <a:pt x="10058400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rgbClr val="0054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44DBE7-1C0F-4B57-9222-9557DD6B2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solidFill>
                  <a:srgbClr val="00ABC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EA91E2-785A-4243-B40C-530E623A0C1C}" type="datetimeFigureOut">
              <a:rPr lang="en-US" smtClean="0"/>
              <a:pPr/>
              <a:t>10/25/2018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95CE88-9CEE-4D3E-963C-6406B53A5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solidFill>
                  <a:srgbClr val="00ABC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4C3076-161C-4FDE-ADAA-D248F6BC5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7625" y="190500"/>
            <a:ext cx="390525" cy="365125"/>
          </a:xfrm>
          <a:noFill/>
        </p:spPr>
        <p:txBody>
          <a:bodyPr/>
          <a:lstStyle>
            <a:lvl1pPr>
              <a:defRPr sz="800">
                <a:solidFill>
                  <a:srgbClr val="00ABC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BC4211-562F-4855-9E38-22B642D483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98ADEC4-2958-4F3B-884A-D8690C6D64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219325"/>
            <a:ext cx="3200400" cy="978729"/>
          </a:xfrm>
        </p:spPr>
        <p:txBody>
          <a:bodyPr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MEETING AGENDA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CECB28-83C1-4AFB-88C2-CF1A6190CB9F}"/>
              </a:ext>
            </a:extLst>
          </p:cNvPr>
          <p:cNvSpPr/>
          <p:nvPr userDrawn="1"/>
        </p:nvSpPr>
        <p:spPr>
          <a:xfrm>
            <a:off x="914400" y="1781176"/>
            <a:ext cx="3124200" cy="66674"/>
          </a:xfrm>
          <a:prstGeom prst="rect">
            <a:avLst/>
          </a:prstGeom>
          <a:solidFill>
            <a:srgbClr val="00A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9BA1470-0D17-474E-9DE0-18C3A32F44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5" y="833437"/>
            <a:ext cx="6400800" cy="244682"/>
          </a:xfrm>
        </p:spPr>
        <p:txBody>
          <a:bodyPr wrap="square">
            <a:sp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Enter agenda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ACE838-B9EC-408D-B11B-73BDFBD68F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30" y="6331252"/>
            <a:ext cx="921070" cy="30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28257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04998" y="2618900"/>
            <a:ext cx="3715656" cy="3715656"/>
          </a:xfrm>
          <a:custGeom>
            <a:avLst/>
            <a:gdLst>
              <a:gd name="connsiteX0" fmla="*/ 1857828 w 3715656"/>
              <a:gd name="connsiteY0" fmla="*/ 0 h 3715656"/>
              <a:gd name="connsiteX1" fmla="*/ 3715656 w 3715656"/>
              <a:gd name="connsiteY1" fmla="*/ 1857828 h 3715656"/>
              <a:gd name="connsiteX2" fmla="*/ 1857828 w 3715656"/>
              <a:gd name="connsiteY2" fmla="*/ 3715656 h 3715656"/>
              <a:gd name="connsiteX3" fmla="*/ 0 w 3715656"/>
              <a:gd name="connsiteY3" fmla="*/ 1857828 h 3715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5656" h="3715656">
                <a:moveTo>
                  <a:pt x="1857828" y="0"/>
                </a:moveTo>
                <a:lnTo>
                  <a:pt x="3715656" y="1857828"/>
                </a:lnTo>
                <a:lnTo>
                  <a:pt x="1857828" y="3715656"/>
                </a:lnTo>
                <a:lnTo>
                  <a:pt x="0" y="18578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47DF1-BF53-4A2A-89F5-6EFF793626B7}" type="datetime1">
              <a:rPr lang="en-US" smtClean="0"/>
              <a:t>10/25/2018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900A3AE9-8747-407D-86FE-3933AF4823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28538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1" cy="4470478"/>
          </a:xfrm>
          <a:custGeom>
            <a:avLst/>
            <a:gdLst>
              <a:gd name="connsiteX0" fmla="*/ 0 w 12192001"/>
              <a:gd name="connsiteY0" fmla="*/ 0 h 4470478"/>
              <a:gd name="connsiteX1" fmla="*/ 12192001 w 12192001"/>
              <a:gd name="connsiteY1" fmla="*/ 0 h 4470478"/>
              <a:gd name="connsiteX2" fmla="*/ 12192001 w 12192001"/>
              <a:gd name="connsiteY2" fmla="*/ 4470478 h 4470478"/>
              <a:gd name="connsiteX3" fmla="*/ 0 w 12192001"/>
              <a:gd name="connsiteY3" fmla="*/ 4470478 h 4470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4470478">
                <a:moveTo>
                  <a:pt x="0" y="0"/>
                </a:moveTo>
                <a:lnTo>
                  <a:pt x="12192001" y="0"/>
                </a:lnTo>
                <a:lnTo>
                  <a:pt x="12192001" y="4470478"/>
                </a:lnTo>
                <a:lnTo>
                  <a:pt x="0" y="44704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E2056-9E4C-41B1-AFC1-DE4E100EAFD1}" type="datetime1">
              <a:rPr lang="en-US" smtClean="0"/>
              <a:t>10/25/2018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900A3AE9-8747-407D-86FE-3933AF4823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65969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69A8D-B50F-47B2-A7A4-3ACBEF1BA81C}" type="datetime1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A3AE9-8747-407D-86FE-3933AF482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5914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BECDD-E4CE-4181-9045-CD0E30DABD17}" type="datetime1">
              <a:rPr lang="en-US" smtClean="0"/>
              <a:t>10/25/2018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A3AE9-8747-407D-86FE-3933AF482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33304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0D460-F558-430B-A13D-85613935095F}" type="datetime1">
              <a:rPr lang="en-US" smtClean="0"/>
              <a:t>10/25/2018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A3AE9-8747-407D-86FE-3933AF482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1887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58861-BBB6-45C9-A8FE-EFB7590E277B}" type="datetime1">
              <a:rPr lang="en-US" smtClean="0"/>
              <a:t>10/25/2018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A3AE9-8747-407D-86FE-3933AF482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5023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198B3-F02E-41E5-A509-29AC015A4D28}" type="datetime1">
              <a:rPr lang="en-US" smtClean="0"/>
              <a:t>10/25/2018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900A3AE9-8747-407D-86FE-3933AF4823E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reeform 4"/>
          <p:cNvSpPr/>
          <p:nvPr userDrawn="1"/>
        </p:nvSpPr>
        <p:spPr>
          <a:xfrm flipH="1">
            <a:off x="3471486" y="-23429"/>
            <a:ext cx="4724000" cy="4709160"/>
          </a:xfrm>
          <a:custGeom>
            <a:avLst/>
            <a:gdLst>
              <a:gd name="connsiteX0" fmla="*/ 2119626 w 4724000"/>
              <a:gd name="connsiteY0" fmla="*/ 0 h 4709160"/>
              <a:gd name="connsiteX1" fmla="*/ 4724000 w 4724000"/>
              <a:gd name="connsiteY1" fmla="*/ 0 h 4709160"/>
              <a:gd name="connsiteX2" fmla="*/ 0 w 4724000"/>
              <a:gd name="connsiteY2" fmla="*/ 4709160 h 4709160"/>
              <a:gd name="connsiteX3" fmla="*/ 5080 w 4724000"/>
              <a:gd name="connsiteY3" fmla="*/ 2104571 h 4709160"/>
              <a:gd name="connsiteX4" fmla="*/ 2119626 w 4724000"/>
              <a:gd name="connsiteY4" fmla="*/ 0 h 470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24000" h="4709160">
                <a:moveTo>
                  <a:pt x="2119626" y="0"/>
                </a:moveTo>
                <a:lnTo>
                  <a:pt x="4724000" y="0"/>
                </a:lnTo>
                <a:lnTo>
                  <a:pt x="0" y="4709160"/>
                </a:lnTo>
                <a:cubicBezTo>
                  <a:pt x="1693" y="3840964"/>
                  <a:pt x="3387" y="2972767"/>
                  <a:pt x="5080" y="2104571"/>
                </a:cubicBezTo>
                <a:lnTo>
                  <a:pt x="211962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 userDrawn="1"/>
        </p:nvSpPr>
        <p:spPr>
          <a:xfrm flipH="1">
            <a:off x="3479659" y="3508855"/>
            <a:ext cx="4624399" cy="3329333"/>
          </a:xfrm>
          <a:custGeom>
            <a:avLst/>
            <a:gdLst>
              <a:gd name="connsiteX0" fmla="*/ 1295067 w 4624399"/>
              <a:gd name="connsiteY0" fmla="*/ 0 h 3329333"/>
              <a:gd name="connsiteX1" fmla="*/ 4624399 w 4624399"/>
              <a:gd name="connsiteY1" fmla="*/ 3329333 h 3329333"/>
              <a:gd name="connsiteX2" fmla="*/ 2034266 w 4624399"/>
              <a:gd name="connsiteY2" fmla="*/ 3329333 h 3329333"/>
              <a:gd name="connsiteX3" fmla="*/ 0 w 4624399"/>
              <a:gd name="connsiteY3" fmla="*/ 1295067 h 3329333"/>
              <a:gd name="connsiteX4" fmla="*/ 1295067 w 4624399"/>
              <a:gd name="connsiteY4" fmla="*/ 0 h 332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24399" h="3329333">
                <a:moveTo>
                  <a:pt x="1295067" y="0"/>
                </a:moveTo>
                <a:lnTo>
                  <a:pt x="4624399" y="3329333"/>
                </a:lnTo>
                <a:lnTo>
                  <a:pt x="2034266" y="3329333"/>
                </a:lnTo>
                <a:lnTo>
                  <a:pt x="0" y="1295067"/>
                </a:lnTo>
                <a:lnTo>
                  <a:pt x="12950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 userDrawn="1"/>
        </p:nvSpPr>
        <p:spPr>
          <a:xfrm>
            <a:off x="0" y="-23429"/>
            <a:ext cx="6742388" cy="6881429"/>
          </a:xfrm>
          <a:custGeom>
            <a:avLst/>
            <a:gdLst>
              <a:gd name="connsiteX0" fmla="*/ 0 w 6742388"/>
              <a:gd name="connsiteY0" fmla="*/ 0 h 6881429"/>
              <a:gd name="connsiteX1" fmla="*/ 838200 w 6742388"/>
              <a:gd name="connsiteY1" fmla="*/ 0 h 6881429"/>
              <a:gd name="connsiteX2" fmla="*/ 838200 w 6742388"/>
              <a:gd name="connsiteY2" fmla="*/ 23429 h 6881429"/>
              <a:gd name="connsiteX3" fmla="*/ 3275286 w 6742388"/>
              <a:gd name="connsiteY3" fmla="*/ 23429 h 6881429"/>
              <a:gd name="connsiteX4" fmla="*/ 6742388 w 6742388"/>
              <a:gd name="connsiteY4" fmla="*/ 3452429 h 6881429"/>
              <a:gd name="connsiteX5" fmla="*/ 3275286 w 6742388"/>
              <a:gd name="connsiteY5" fmla="*/ 6881429 h 6881429"/>
              <a:gd name="connsiteX6" fmla="*/ 189188 w 6742388"/>
              <a:gd name="connsiteY6" fmla="*/ 6881429 h 6881429"/>
              <a:gd name="connsiteX7" fmla="*/ 189188 w 6742388"/>
              <a:gd name="connsiteY7" fmla="*/ 6861617 h 6881429"/>
              <a:gd name="connsiteX8" fmla="*/ 0 w 6742388"/>
              <a:gd name="connsiteY8" fmla="*/ 6861617 h 688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42388" h="6881429">
                <a:moveTo>
                  <a:pt x="0" y="0"/>
                </a:moveTo>
                <a:lnTo>
                  <a:pt x="838200" y="0"/>
                </a:lnTo>
                <a:lnTo>
                  <a:pt x="838200" y="23429"/>
                </a:lnTo>
                <a:lnTo>
                  <a:pt x="3275286" y="23429"/>
                </a:lnTo>
                <a:lnTo>
                  <a:pt x="6742388" y="3452429"/>
                </a:lnTo>
                <a:lnTo>
                  <a:pt x="3275286" y="6881429"/>
                </a:lnTo>
                <a:lnTo>
                  <a:pt x="189188" y="6881429"/>
                </a:lnTo>
                <a:lnTo>
                  <a:pt x="189188" y="6861617"/>
                </a:lnTo>
                <a:lnTo>
                  <a:pt x="0" y="686161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86925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A69AF-DABD-41AA-9E87-1F5B7802FAE1}" type="datetime1">
              <a:rPr lang="en-US" smtClean="0"/>
              <a:t>10/25/2018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A3AE9-8747-407D-86FE-3933AF482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19885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10C41-0726-431E-A044-335726BAB4D3}" type="datetime1">
              <a:rPr lang="en-US" smtClean="0"/>
              <a:t>10/25/2018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A3AE9-8747-407D-86FE-3933AF482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6406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3323B-E836-49D6-B071-EA17E7B3B5E4}" type="datetime1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A3AE9-8747-407D-86FE-3933AF482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639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44DBE7-1C0F-4B57-9222-9557DD6B2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EA91E2-785A-4243-B40C-530E623A0C1C}" type="datetimeFigureOut">
              <a:rPr lang="en-US" smtClean="0"/>
              <a:pPr/>
              <a:t>10/25/2018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95CE88-9CEE-4D3E-963C-6406B53A5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4C3076-161C-4FDE-ADAA-D248F6BC5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7625" y="190500"/>
            <a:ext cx="390525" cy="365125"/>
          </a:xfrm>
          <a:noFill/>
        </p:spPr>
        <p:txBody>
          <a:bodyPr/>
          <a:lstStyle>
            <a:lvl1pPr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BC4211-562F-4855-9E38-22B642D483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98ADEC4-2958-4F3B-884A-D8690C6D64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219325"/>
            <a:ext cx="3200400" cy="978729"/>
          </a:xfrm>
        </p:spPr>
        <p:txBody>
          <a:bodyPr>
            <a:spAutoFit/>
          </a:bodyPr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MEETING AGENDA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CECB28-83C1-4AFB-88C2-CF1A6190CB9F}"/>
              </a:ext>
            </a:extLst>
          </p:cNvPr>
          <p:cNvSpPr/>
          <p:nvPr userDrawn="1"/>
        </p:nvSpPr>
        <p:spPr>
          <a:xfrm>
            <a:off x="914400" y="1781176"/>
            <a:ext cx="3124200" cy="66674"/>
          </a:xfrm>
          <a:prstGeom prst="rect">
            <a:avLst/>
          </a:prstGeom>
          <a:solidFill>
            <a:srgbClr val="005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9BA1470-0D17-474E-9DE0-18C3A32F44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5" y="833437"/>
            <a:ext cx="6400800" cy="244682"/>
          </a:xfrm>
        </p:spPr>
        <p:txBody>
          <a:bodyPr wrap="square">
            <a:spAutoFit/>
          </a:bodyPr>
          <a:lstStyle>
            <a:lvl1pPr marL="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Enter agenda here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8A173F0-ACCC-4ABA-A97C-237693740D49}"/>
              </a:ext>
            </a:extLst>
          </p:cNvPr>
          <p:cNvGrpSpPr/>
          <p:nvPr userDrawn="1"/>
        </p:nvGrpSpPr>
        <p:grpSpPr>
          <a:xfrm>
            <a:off x="10919619" y="6387169"/>
            <a:ext cx="950912" cy="276788"/>
            <a:chOff x="4510999" y="2331718"/>
            <a:chExt cx="3125078" cy="1035448"/>
          </a:xfrm>
        </p:grpSpPr>
        <p:sp>
          <p:nvSpPr>
            <p:cNvPr id="10" name="object 2">
              <a:extLst>
                <a:ext uri="{FF2B5EF4-FFF2-40B4-BE49-F238E27FC236}">
                  <a16:creationId xmlns:a16="http://schemas.microsoft.com/office/drawing/2014/main" id="{D3E7CC4C-0F2D-4DC0-AA8E-A477CBAC3363}"/>
                </a:ext>
              </a:extLst>
            </p:cNvPr>
            <p:cNvSpPr/>
            <p:nvPr userDrawn="1"/>
          </p:nvSpPr>
          <p:spPr>
            <a:xfrm>
              <a:off x="5796399" y="2488961"/>
              <a:ext cx="528955" cy="878205"/>
            </a:xfrm>
            <a:custGeom>
              <a:avLst/>
              <a:gdLst/>
              <a:ahLst/>
              <a:cxnLst/>
              <a:rect l="l" t="t" r="r" b="b"/>
              <a:pathLst>
                <a:path w="528954" h="878204">
                  <a:moveTo>
                    <a:pt x="211715" y="108345"/>
                  </a:moveTo>
                  <a:lnTo>
                    <a:pt x="160156" y="113638"/>
                  </a:lnTo>
                  <a:lnTo>
                    <a:pt x="107784" y="129833"/>
                  </a:lnTo>
                  <a:lnTo>
                    <a:pt x="65466" y="153816"/>
                  </a:lnTo>
                  <a:lnTo>
                    <a:pt x="34810" y="185454"/>
                  </a:lnTo>
                  <a:lnTo>
                    <a:pt x="14535" y="223713"/>
                  </a:lnTo>
                  <a:lnTo>
                    <a:pt x="3359" y="267560"/>
                  </a:lnTo>
                  <a:lnTo>
                    <a:pt x="0" y="315964"/>
                  </a:lnTo>
                  <a:lnTo>
                    <a:pt x="127" y="877749"/>
                  </a:lnTo>
                  <a:lnTo>
                    <a:pt x="184480" y="877749"/>
                  </a:lnTo>
                  <a:lnTo>
                    <a:pt x="184480" y="820218"/>
                  </a:lnTo>
                  <a:lnTo>
                    <a:pt x="60134" y="820218"/>
                  </a:lnTo>
                  <a:lnTo>
                    <a:pt x="59321" y="812610"/>
                  </a:lnTo>
                  <a:lnTo>
                    <a:pt x="58445" y="808102"/>
                  </a:lnTo>
                  <a:lnTo>
                    <a:pt x="58470" y="299975"/>
                  </a:lnTo>
                  <a:lnTo>
                    <a:pt x="58735" y="293266"/>
                  </a:lnTo>
                  <a:lnTo>
                    <a:pt x="80914" y="229880"/>
                  </a:lnTo>
                  <a:lnTo>
                    <a:pt x="111456" y="197268"/>
                  </a:lnTo>
                  <a:lnTo>
                    <a:pt x="151526" y="176547"/>
                  </a:lnTo>
                  <a:lnTo>
                    <a:pt x="198987" y="168809"/>
                  </a:lnTo>
                  <a:lnTo>
                    <a:pt x="363419" y="168809"/>
                  </a:lnTo>
                  <a:lnTo>
                    <a:pt x="357352" y="162586"/>
                  </a:lnTo>
                  <a:lnTo>
                    <a:pt x="310729" y="132348"/>
                  </a:lnTo>
                  <a:lnTo>
                    <a:pt x="262045" y="114424"/>
                  </a:lnTo>
                  <a:lnTo>
                    <a:pt x="211715" y="108345"/>
                  </a:lnTo>
                  <a:close/>
                </a:path>
                <a:path w="528954" h="878204">
                  <a:moveTo>
                    <a:pt x="124396" y="587985"/>
                  </a:moveTo>
                  <a:lnTo>
                    <a:pt x="124396" y="820218"/>
                  </a:lnTo>
                  <a:lnTo>
                    <a:pt x="184480" y="820218"/>
                  </a:lnTo>
                  <a:lnTo>
                    <a:pt x="184480" y="676492"/>
                  </a:lnTo>
                  <a:lnTo>
                    <a:pt x="191554" y="676492"/>
                  </a:lnTo>
                  <a:lnTo>
                    <a:pt x="194043" y="675806"/>
                  </a:lnTo>
                  <a:lnTo>
                    <a:pt x="356461" y="675806"/>
                  </a:lnTo>
                  <a:lnTo>
                    <a:pt x="362050" y="674131"/>
                  </a:lnTo>
                  <a:lnTo>
                    <a:pt x="401443" y="654530"/>
                  </a:lnTo>
                  <a:lnTo>
                    <a:pt x="433255" y="631286"/>
                  </a:lnTo>
                  <a:lnTo>
                    <a:pt x="274612" y="631286"/>
                  </a:lnTo>
                  <a:lnTo>
                    <a:pt x="230492" y="627825"/>
                  </a:lnTo>
                  <a:lnTo>
                    <a:pt x="203954" y="620602"/>
                  </a:lnTo>
                  <a:lnTo>
                    <a:pt x="177753" y="610549"/>
                  </a:lnTo>
                  <a:lnTo>
                    <a:pt x="151398" y="599174"/>
                  </a:lnTo>
                  <a:lnTo>
                    <a:pt x="124396" y="587985"/>
                  </a:lnTo>
                  <a:close/>
                </a:path>
                <a:path w="528954" h="878204">
                  <a:moveTo>
                    <a:pt x="356461" y="675806"/>
                  </a:moveTo>
                  <a:lnTo>
                    <a:pt x="194043" y="675806"/>
                  </a:lnTo>
                  <a:lnTo>
                    <a:pt x="195935" y="676593"/>
                  </a:lnTo>
                  <a:lnTo>
                    <a:pt x="236241" y="688233"/>
                  </a:lnTo>
                  <a:lnTo>
                    <a:pt x="278197" y="691415"/>
                  </a:lnTo>
                  <a:lnTo>
                    <a:pt x="320551" y="686570"/>
                  </a:lnTo>
                  <a:lnTo>
                    <a:pt x="356461" y="675806"/>
                  </a:lnTo>
                  <a:close/>
                </a:path>
                <a:path w="528954" h="878204">
                  <a:moveTo>
                    <a:pt x="413171" y="47088"/>
                  </a:moveTo>
                  <a:lnTo>
                    <a:pt x="198694" y="47088"/>
                  </a:lnTo>
                  <a:lnTo>
                    <a:pt x="235515" y="47167"/>
                  </a:lnTo>
                  <a:lnTo>
                    <a:pt x="271221" y="50585"/>
                  </a:lnTo>
                  <a:lnTo>
                    <a:pt x="318964" y="62897"/>
                  </a:lnTo>
                  <a:lnTo>
                    <a:pt x="362227" y="83283"/>
                  </a:lnTo>
                  <a:lnTo>
                    <a:pt x="399812" y="111136"/>
                  </a:lnTo>
                  <a:lnTo>
                    <a:pt x="430521" y="145848"/>
                  </a:lnTo>
                  <a:lnTo>
                    <a:pt x="453157" y="186812"/>
                  </a:lnTo>
                  <a:lnTo>
                    <a:pt x="466521" y="233420"/>
                  </a:lnTo>
                  <a:lnTo>
                    <a:pt x="469417" y="285065"/>
                  </a:lnTo>
                  <a:lnTo>
                    <a:pt x="468597" y="315964"/>
                  </a:lnTo>
                  <a:lnTo>
                    <a:pt x="468510" y="346616"/>
                  </a:lnTo>
                  <a:lnTo>
                    <a:pt x="468616" y="368375"/>
                  </a:lnTo>
                  <a:lnTo>
                    <a:pt x="468760" y="389155"/>
                  </a:lnTo>
                  <a:lnTo>
                    <a:pt x="468767" y="400395"/>
                  </a:lnTo>
                  <a:lnTo>
                    <a:pt x="461582" y="479147"/>
                  </a:lnTo>
                  <a:lnTo>
                    <a:pt x="445878" y="519844"/>
                  </a:lnTo>
                  <a:lnTo>
                    <a:pt x="422337" y="555803"/>
                  </a:lnTo>
                  <a:lnTo>
                    <a:pt x="392199" y="585976"/>
                  </a:lnTo>
                  <a:lnTo>
                    <a:pt x="356706" y="609313"/>
                  </a:lnTo>
                  <a:lnTo>
                    <a:pt x="317097" y="624766"/>
                  </a:lnTo>
                  <a:lnTo>
                    <a:pt x="274612" y="631286"/>
                  </a:lnTo>
                  <a:lnTo>
                    <a:pt x="433255" y="631286"/>
                  </a:lnTo>
                  <a:lnTo>
                    <a:pt x="468903" y="595574"/>
                  </a:lnTo>
                  <a:lnTo>
                    <a:pt x="494466" y="557083"/>
                  </a:lnTo>
                  <a:lnTo>
                    <a:pt x="512915" y="513160"/>
                  </a:lnTo>
                  <a:lnTo>
                    <a:pt x="522998" y="464237"/>
                  </a:lnTo>
                  <a:lnTo>
                    <a:pt x="527242" y="411006"/>
                  </a:lnTo>
                  <a:lnTo>
                    <a:pt x="528863" y="360417"/>
                  </a:lnTo>
                  <a:lnTo>
                    <a:pt x="528743" y="325975"/>
                  </a:lnTo>
                  <a:lnTo>
                    <a:pt x="526592" y="250343"/>
                  </a:lnTo>
                  <a:lnTo>
                    <a:pt x="520478" y="204854"/>
                  </a:lnTo>
                  <a:lnTo>
                    <a:pt x="507303" y="162750"/>
                  </a:lnTo>
                  <a:lnTo>
                    <a:pt x="487822" y="124474"/>
                  </a:lnTo>
                  <a:lnTo>
                    <a:pt x="462787" y="90469"/>
                  </a:lnTo>
                  <a:lnTo>
                    <a:pt x="432951" y="61177"/>
                  </a:lnTo>
                  <a:lnTo>
                    <a:pt x="413171" y="47088"/>
                  </a:lnTo>
                  <a:close/>
                </a:path>
                <a:path w="528954" h="878204">
                  <a:moveTo>
                    <a:pt x="184480" y="228906"/>
                  </a:moveTo>
                  <a:lnTo>
                    <a:pt x="142120" y="244376"/>
                  </a:lnTo>
                  <a:lnTo>
                    <a:pt x="125603" y="280430"/>
                  </a:lnTo>
                  <a:lnTo>
                    <a:pt x="125063" y="322441"/>
                  </a:lnTo>
                  <a:lnTo>
                    <a:pt x="124815" y="368375"/>
                  </a:lnTo>
                  <a:lnTo>
                    <a:pt x="125076" y="400395"/>
                  </a:lnTo>
                  <a:lnTo>
                    <a:pt x="126517" y="440310"/>
                  </a:lnTo>
                  <a:lnTo>
                    <a:pt x="135822" y="481060"/>
                  </a:lnTo>
                  <a:lnTo>
                    <a:pt x="157343" y="516190"/>
                  </a:lnTo>
                  <a:lnTo>
                    <a:pt x="188369" y="543539"/>
                  </a:lnTo>
                  <a:lnTo>
                    <a:pt x="226190" y="560948"/>
                  </a:lnTo>
                  <a:lnTo>
                    <a:pt x="268097" y="566256"/>
                  </a:lnTo>
                  <a:lnTo>
                    <a:pt x="310110" y="558303"/>
                  </a:lnTo>
                  <a:lnTo>
                    <a:pt x="346499" y="538835"/>
                  </a:lnTo>
                  <a:lnTo>
                    <a:pt x="375187" y="509888"/>
                  </a:lnTo>
                  <a:lnTo>
                    <a:pt x="377303" y="505816"/>
                  </a:lnTo>
                  <a:lnTo>
                    <a:pt x="264337" y="505816"/>
                  </a:lnTo>
                  <a:lnTo>
                    <a:pt x="233874" y="500059"/>
                  </a:lnTo>
                  <a:lnTo>
                    <a:pt x="208908" y="483539"/>
                  </a:lnTo>
                  <a:lnTo>
                    <a:pt x="191782" y="458330"/>
                  </a:lnTo>
                  <a:lnTo>
                    <a:pt x="184835" y="426505"/>
                  </a:lnTo>
                  <a:lnTo>
                    <a:pt x="184335" y="400395"/>
                  </a:lnTo>
                  <a:lnTo>
                    <a:pt x="184451" y="315964"/>
                  </a:lnTo>
                  <a:lnTo>
                    <a:pt x="184480" y="228906"/>
                  </a:lnTo>
                  <a:close/>
                </a:path>
                <a:path w="528954" h="878204">
                  <a:moveTo>
                    <a:pt x="363419" y="168809"/>
                  </a:moveTo>
                  <a:lnTo>
                    <a:pt x="198987" y="168809"/>
                  </a:lnTo>
                  <a:lnTo>
                    <a:pt x="251701" y="175147"/>
                  </a:lnTo>
                  <a:lnTo>
                    <a:pt x="293498" y="190965"/>
                  </a:lnTo>
                  <a:lnTo>
                    <a:pt x="337969" y="248206"/>
                  </a:lnTo>
                  <a:lnTo>
                    <a:pt x="343090" y="292799"/>
                  </a:lnTo>
                  <a:lnTo>
                    <a:pt x="343288" y="392340"/>
                  </a:lnTo>
                  <a:lnTo>
                    <a:pt x="342785" y="425502"/>
                  </a:lnTo>
                  <a:lnTo>
                    <a:pt x="336159" y="457450"/>
                  </a:lnTo>
                  <a:lnTo>
                    <a:pt x="319425" y="482785"/>
                  </a:lnTo>
                  <a:lnTo>
                    <a:pt x="294760" y="499557"/>
                  </a:lnTo>
                  <a:lnTo>
                    <a:pt x="264337" y="505816"/>
                  </a:lnTo>
                  <a:lnTo>
                    <a:pt x="377303" y="505816"/>
                  </a:lnTo>
                  <a:lnTo>
                    <a:pt x="394102" y="473497"/>
                  </a:lnTo>
                  <a:lnTo>
                    <a:pt x="401167" y="431699"/>
                  </a:lnTo>
                  <a:lnTo>
                    <a:pt x="401281" y="411006"/>
                  </a:lnTo>
                  <a:lnTo>
                    <a:pt x="401370" y="261532"/>
                  </a:lnTo>
                  <a:lnTo>
                    <a:pt x="398747" y="232558"/>
                  </a:lnTo>
                  <a:lnTo>
                    <a:pt x="390534" y="205996"/>
                  </a:lnTo>
                  <a:lnTo>
                    <a:pt x="376735" y="182467"/>
                  </a:lnTo>
                  <a:lnTo>
                    <a:pt x="363419" y="168809"/>
                  </a:lnTo>
                  <a:close/>
                </a:path>
                <a:path w="528954" h="878204">
                  <a:moveTo>
                    <a:pt x="280669" y="0"/>
                  </a:moveTo>
                  <a:lnTo>
                    <a:pt x="238129" y="916"/>
                  </a:lnTo>
                  <a:lnTo>
                    <a:pt x="195308" y="9201"/>
                  </a:lnTo>
                  <a:lnTo>
                    <a:pt x="152958" y="25299"/>
                  </a:lnTo>
                  <a:lnTo>
                    <a:pt x="129446" y="42267"/>
                  </a:lnTo>
                  <a:lnTo>
                    <a:pt x="120586" y="49315"/>
                  </a:lnTo>
                  <a:lnTo>
                    <a:pt x="160478" y="48440"/>
                  </a:lnTo>
                  <a:lnTo>
                    <a:pt x="198694" y="47088"/>
                  </a:lnTo>
                  <a:lnTo>
                    <a:pt x="413171" y="47088"/>
                  </a:lnTo>
                  <a:lnTo>
                    <a:pt x="399068" y="37042"/>
                  </a:lnTo>
                  <a:lnTo>
                    <a:pt x="361892" y="18505"/>
                  </a:lnTo>
                  <a:lnTo>
                    <a:pt x="322174" y="6010"/>
                  </a:lnTo>
                  <a:lnTo>
                    <a:pt x="280669" y="0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3">
              <a:extLst>
                <a:ext uri="{FF2B5EF4-FFF2-40B4-BE49-F238E27FC236}">
                  <a16:creationId xmlns:a16="http://schemas.microsoft.com/office/drawing/2014/main" id="{9E95D113-1A0C-4AF2-8459-6F4036967A90}"/>
                </a:ext>
              </a:extLst>
            </p:cNvPr>
            <p:cNvSpPr/>
            <p:nvPr userDrawn="1"/>
          </p:nvSpPr>
          <p:spPr>
            <a:xfrm>
              <a:off x="4510999" y="2490091"/>
              <a:ext cx="575945" cy="690880"/>
            </a:xfrm>
            <a:custGeom>
              <a:avLst/>
              <a:gdLst/>
              <a:ahLst/>
              <a:cxnLst/>
              <a:rect l="l" t="t" r="r" b="b"/>
              <a:pathLst>
                <a:path w="575945" h="690880">
                  <a:moveTo>
                    <a:pt x="196673" y="253194"/>
                  </a:moveTo>
                  <a:lnTo>
                    <a:pt x="152510" y="257265"/>
                  </a:lnTo>
                  <a:lnTo>
                    <a:pt x="112791" y="269470"/>
                  </a:lnTo>
                  <a:lnTo>
                    <a:pt x="78090" y="288826"/>
                  </a:lnTo>
                  <a:lnTo>
                    <a:pt x="48983" y="314349"/>
                  </a:lnTo>
                  <a:lnTo>
                    <a:pt x="26045" y="345056"/>
                  </a:lnTo>
                  <a:lnTo>
                    <a:pt x="9852" y="379964"/>
                  </a:lnTo>
                  <a:lnTo>
                    <a:pt x="978" y="418090"/>
                  </a:lnTo>
                  <a:lnTo>
                    <a:pt x="0" y="458451"/>
                  </a:lnTo>
                  <a:lnTo>
                    <a:pt x="7491" y="500062"/>
                  </a:lnTo>
                  <a:lnTo>
                    <a:pt x="24029" y="541941"/>
                  </a:lnTo>
                  <a:lnTo>
                    <a:pt x="49907" y="583494"/>
                  </a:lnTo>
                  <a:lnTo>
                    <a:pt x="81393" y="618670"/>
                  </a:lnTo>
                  <a:lnTo>
                    <a:pt x="117522" y="647222"/>
                  </a:lnTo>
                  <a:lnTo>
                    <a:pt x="157329" y="668897"/>
                  </a:lnTo>
                  <a:lnTo>
                    <a:pt x="199851" y="683448"/>
                  </a:lnTo>
                  <a:lnTo>
                    <a:pt x="244123" y="690623"/>
                  </a:lnTo>
                  <a:lnTo>
                    <a:pt x="289182" y="690172"/>
                  </a:lnTo>
                  <a:lnTo>
                    <a:pt x="334062" y="681846"/>
                  </a:lnTo>
                  <a:lnTo>
                    <a:pt x="377800" y="665395"/>
                  </a:lnTo>
                  <a:lnTo>
                    <a:pt x="419431" y="640569"/>
                  </a:lnTo>
                  <a:lnTo>
                    <a:pt x="433337" y="632429"/>
                  </a:lnTo>
                  <a:lnTo>
                    <a:pt x="436483" y="631642"/>
                  </a:lnTo>
                  <a:lnTo>
                    <a:pt x="250324" y="631642"/>
                  </a:lnTo>
                  <a:lnTo>
                    <a:pt x="202484" y="621885"/>
                  </a:lnTo>
                  <a:lnTo>
                    <a:pt x="155385" y="599739"/>
                  </a:lnTo>
                  <a:lnTo>
                    <a:pt x="118049" y="570780"/>
                  </a:lnTo>
                  <a:lnTo>
                    <a:pt x="88729" y="535745"/>
                  </a:lnTo>
                  <a:lnTo>
                    <a:pt x="68697" y="497094"/>
                  </a:lnTo>
                  <a:lnTo>
                    <a:pt x="59228" y="457288"/>
                  </a:lnTo>
                  <a:lnTo>
                    <a:pt x="61596" y="418789"/>
                  </a:lnTo>
                  <a:lnTo>
                    <a:pt x="77394" y="380339"/>
                  </a:lnTo>
                  <a:lnTo>
                    <a:pt x="103395" y="349219"/>
                  </a:lnTo>
                  <a:lnTo>
                    <a:pt x="137093" y="326352"/>
                  </a:lnTo>
                  <a:lnTo>
                    <a:pt x="175986" y="312662"/>
                  </a:lnTo>
                  <a:lnTo>
                    <a:pt x="217567" y="309074"/>
                  </a:lnTo>
                  <a:lnTo>
                    <a:pt x="363150" y="309074"/>
                  </a:lnTo>
                  <a:lnTo>
                    <a:pt x="342083" y="287638"/>
                  </a:lnTo>
                  <a:lnTo>
                    <a:pt x="302184" y="267519"/>
                  </a:lnTo>
                  <a:lnTo>
                    <a:pt x="276483" y="260990"/>
                  </a:lnTo>
                  <a:lnTo>
                    <a:pt x="250067" y="256599"/>
                  </a:lnTo>
                  <a:lnTo>
                    <a:pt x="223332" y="254087"/>
                  </a:lnTo>
                  <a:lnTo>
                    <a:pt x="196673" y="253194"/>
                  </a:lnTo>
                  <a:close/>
                </a:path>
                <a:path w="575945" h="690880">
                  <a:moveTo>
                    <a:pt x="575341" y="629149"/>
                  </a:moveTo>
                  <a:lnTo>
                    <a:pt x="446452" y="629149"/>
                  </a:lnTo>
                  <a:lnTo>
                    <a:pt x="460073" y="630493"/>
                  </a:lnTo>
                  <a:lnTo>
                    <a:pt x="475501" y="636226"/>
                  </a:lnTo>
                  <a:lnTo>
                    <a:pt x="498360" y="645169"/>
                  </a:lnTo>
                  <a:lnTo>
                    <a:pt x="522647" y="652155"/>
                  </a:lnTo>
                  <a:lnTo>
                    <a:pt x="548310" y="658479"/>
                  </a:lnTo>
                  <a:lnTo>
                    <a:pt x="575298" y="665436"/>
                  </a:lnTo>
                  <a:lnTo>
                    <a:pt x="575341" y="629149"/>
                  </a:lnTo>
                  <a:close/>
                </a:path>
                <a:path w="575945" h="690880">
                  <a:moveTo>
                    <a:pt x="437389" y="537445"/>
                  </a:moveTo>
                  <a:lnTo>
                    <a:pt x="386723" y="588649"/>
                  </a:lnTo>
                  <a:lnTo>
                    <a:pt x="343601" y="614817"/>
                  </a:lnTo>
                  <a:lnTo>
                    <a:pt x="297749" y="629217"/>
                  </a:lnTo>
                  <a:lnTo>
                    <a:pt x="250324" y="631642"/>
                  </a:lnTo>
                  <a:lnTo>
                    <a:pt x="436483" y="631642"/>
                  </a:lnTo>
                  <a:lnTo>
                    <a:pt x="446452" y="629149"/>
                  </a:lnTo>
                  <a:lnTo>
                    <a:pt x="575341" y="629149"/>
                  </a:lnTo>
                  <a:lnTo>
                    <a:pt x="575389" y="588969"/>
                  </a:lnTo>
                  <a:lnTo>
                    <a:pt x="513944" y="588969"/>
                  </a:lnTo>
                  <a:lnTo>
                    <a:pt x="502353" y="583784"/>
                  </a:lnTo>
                  <a:lnTo>
                    <a:pt x="491606" y="579128"/>
                  </a:lnTo>
                  <a:lnTo>
                    <a:pt x="454919" y="554205"/>
                  </a:lnTo>
                  <a:lnTo>
                    <a:pt x="446310" y="545901"/>
                  </a:lnTo>
                  <a:lnTo>
                    <a:pt x="437389" y="537445"/>
                  </a:lnTo>
                  <a:close/>
                </a:path>
                <a:path w="575945" h="690880">
                  <a:moveTo>
                    <a:pt x="431669" y="58985"/>
                  </a:moveTo>
                  <a:lnTo>
                    <a:pt x="225197" y="58985"/>
                  </a:lnTo>
                  <a:lnTo>
                    <a:pt x="277286" y="60085"/>
                  </a:lnTo>
                  <a:lnTo>
                    <a:pt x="325118" y="70057"/>
                  </a:lnTo>
                  <a:lnTo>
                    <a:pt x="367711" y="88381"/>
                  </a:lnTo>
                  <a:lnTo>
                    <a:pt x="404080" y="114534"/>
                  </a:lnTo>
                  <a:lnTo>
                    <a:pt x="433242" y="147995"/>
                  </a:lnTo>
                  <a:lnTo>
                    <a:pt x="454215" y="188242"/>
                  </a:lnTo>
                  <a:lnTo>
                    <a:pt x="466014" y="234753"/>
                  </a:lnTo>
                  <a:lnTo>
                    <a:pt x="469933" y="282702"/>
                  </a:lnTo>
                  <a:lnTo>
                    <a:pt x="470090" y="337358"/>
                  </a:lnTo>
                  <a:lnTo>
                    <a:pt x="469556" y="371002"/>
                  </a:lnTo>
                  <a:lnTo>
                    <a:pt x="469506" y="385007"/>
                  </a:lnTo>
                  <a:lnTo>
                    <a:pt x="470256" y="428352"/>
                  </a:lnTo>
                  <a:lnTo>
                    <a:pt x="483027" y="480089"/>
                  </a:lnTo>
                  <a:lnTo>
                    <a:pt x="509490" y="514235"/>
                  </a:lnTo>
                  <a:lnTo>
                    <a:pt x="515909" y="537233"/>
                  </a:lnTo>
                  <a:lnTo>
                    <a:pt x="516018" y="562025"/>
                  </a:lnTo>
                  <a:lnTo>
                    <a:pt x="513944" y="588969"/>
                  </a:lnTo>
                  <a:lnTo>
                    <a:pt x="575389" y="588969"/>
                  </a:lnTo>
                  <a:lnTo>
                    <a:pt x="575272" y="545901"/>
                  </a:lnTo>
                  <a:lnTo>
                    <a:pt x="574587" y="491954"/>
                  </a:lnTo>
                  <a:lnTo>
                    <a:pt x="559207" y="472790"/>
                  </a:lnTo>
                  <a:lnTo>
                    <a:pt x="544338" y="461799"/>
                  </a:lnTo>
                  <a:lnTo>
                    <a:pt x="534604" y="448387"/>
                  </a:lnTo>
                  <a:lnTo>
                    <a:pt x="529389" y="432460"/>
                  </a:lnTo>
                  <a:lnTo>
                    <a:pt x="528123" y="414547"/>
                  </a:lnTo>
                  <a:lnTo>
                    <a:pt x="528265" y="404013"/>
                  </a:lnTo>
                  <a:lnTo>
                    <a:pt x="528720" y="379680"/>
                  </a:lnTo>
                  <a:lnTo>
                    <a:pt x="528836" y="371002"/>
                  </a:lnTo>
                  <a:lnTo>
                    <a:pt x="529064" y="345056"/>
                  </a:lnTo>
                  <a:lnTo>
                    <a:pt x="528942" y="299070"/>
                  </a:lnTo>
                  <a:lnTo>
                    <a:pt x="528079" y="260801"/>
                  </a:lnTo>
                  <a:lnTo>
                    <a:pt x="522960" y="209579"/>
                  </a:lnTo>
                  <a:lnTo>
                    <a:pt x="510012" y="161368"/>
                  </a:lnTo>
                  <a:lnTo>
                    <a:pt x="487708" y="116931"/>
                  </a:lnTo>
                  <a:lnTo>
                    <a:pt x="454521" y="77032"/>
                  </a:lnTo>
                  <a:lnTo>
                    <a:pt x="431669" y="58985"/>
                  </a:lnTo>
                  <a:close/>
                </a:path>
                <a:path w="575945" h="690880">
                  <a:moveTo>
                    <a:pt x="183223" y="371596"/>
                  </a:moveTo>
                  <a:lnTo>
                    <a:pt x="157127" y="379680"/>
                  </a:lnTo>
                  <a:lnTo>
                    <a:pt x="140245" y="394150"/>
                  </a:lnTo>
                  <a:lnTo>
                    <a:pt x="130704" y="413617"/>
                  </a:lnTo>
                  <a:lnTo>
                    <a:pt x="126632" y="436696"/>
                  </a:lnTo>
                  <a:lnTo>
                    <a:pt x="131050" y="475408"/>
                  </a:lnTo>
                  <a:lnTo>
                    <a:pt x="149040" y="509962"/>
                  </a:lnTo>
                  <a:lnTo>
                    <a:pt x="178077" y="538003"/>
                  </a:lnTo>
                  <a:lnTo>
                    <a:pt x="215641" y="557173"/>
                  </a:lnTo>
                  <a:lnTo>
                    <a:pt x="259208" y="565119"/>
                  </a:lnTo>
                  <a:lnTo>
                    <a:pt x="307484" y="557767"/>
                  </a:lnTo>
                  <a:lnTo>
                    <a:pt x="349957" y="534499"/>
                  </a:lnTo>
                  <a:lnTo>
                    <a:pt x="376471" y="505212"/>
                  </a:lnTo>
                  <a:lnTo>
                    <a:pt x="260619" y="505212"/>
                  </a:lnTo>
                  <a:lnTo>
                    <a:pt x="238405" y="499688"/>
                  </a:lnTo>
                  <a:lnTo>
                    <a:pt x="198173" y="468191"/>
                  </a:lnTo>
                  <a:lnTo>
                    <a:pt x="185344" y="414547"/>
                  </a:lnTo>
                  <a:lnTo>
                    <a:pt x="185054" y="404013"/>
                  </a:lnTo>
                  <a:lnTo>
                    <a:pt x="184517" y="393400"/>
                  </a:lnTo>
                  <a:lnTo>
                    <a:pt x="183223" y="371596"/>
                  </a:lnTo>
                  <a:close/>
                </a:path>
                <a:path w="575945" h="690880">
                  <a:moveTo>
                    <a:pt x="363150" y="309074"/>
                  </a:moveTo>
                  <a:lnTo>
                    <a:pt x="217567" y="309074"/>
                  </a:lnTo>
                  <a:lnTo>
                    <a:pt x="259334" y="316510"/>
                  </a:lnTo>
                  <a:lnTo>
                    <a:pt x="298781" y="335896"/>
                  </a:lnTo>
                  <a:lnTo>
                    <a:pt x="330486" y="371002"/>
                  </a:lnTo>
                  <a:lnTo>
                    <a:pt x="343974" y="410839"/>
                  </a:lnTo>
                  <a:lnTo>
                    <a:pt x="343831" y="436187"/>
                  </a:lnTo>
                  <a:lnTo>
                    <a:pt x="318593" y="482061"/>
                  </a:lnTo>
                  <a:lnTo>
                    <a:pt x="281390" y="503576"/>
                  </a:lnTo>
                  <a:lnTo>
                    <a:pt x="260619" y="505212"/>
                  </a:lnTo>
                  <a:lnTo>
                    <a:pt x="376471" y="505212"/>
                  </a:lnTo>
                  <a:lnTo>
                    <a:pt x="382421" y="498639"/>
                  </a:lnTo>
                  <a:lnTo>
                    <a:pt x="400673" y="453511"/>
                  </a:lnTo>
                  <a:lnTo>
                    <a:pt x="403696" y="405119"/>
                  </a:lnTo>
                  <a:lnTo>
                    <a:pt x="394099" y="359381"/>
                  </a:lnTo>
                  <a:lnTo>
                    <a:pt x="373141" y="319240"/>
                  </a:lnTo>
                  <a:lnTo>
                    <a:pt x="363150" y="309074"/>
                  </a:lnTo>
                  <a:close/>
                </a:path>
                <a:path w="575945" h="690880">
                  <a:moveTo>
                    <a:pt x="372896" y="187754"/>
                  </a:moveTo>
                  <a:lnTo>
                    <a:pt x="215324" y="187754"/>
                  </a:lnTo>
                  <a:lnTo>
                    <a:pt x="254991" y="188144"/>
                  </a:lnTo>
                  <a:lnTo>
                    <a:pt x="294410" y="193703"/>
                  </a:lnTo>
                  <a:lnTo>
                    <a:pt x="331886" y="206545"/>
                  </a:lnTo>
                  <a:lnTo>
                    <a:pt x="367319" y="226605"/>
                  </a:lnTo>
                  <a:lnTo>
                    <a:pt x="400609" y="253816"/>
                  </a:lnTo>
                  <a:lnTo>
                    <a:pt x="388535" y="214088"/>
                  </a:lnTo>
                  <a:lnTo>
                    <a:pt x="372896" y="187754"/>
                  </a:lnTo>
                  <a:close/>
                </a:path>
                <a:path w="575945" h="690880">
                  <a:moveTo>
                    <a:pt x="237550" y="0"/>
                  </a:moveTo>
                  <a:lnTo>
                    <a:pt x="191329" y="3862"/>
                  </a:lnTo>
                  <a:lnTo>
                    <a:pt x="146841" y="13092"/>
                  </a:lnTo>
                  <a:lnTo>
                    <a:pt x="105233" y="27235"/>
                  </a:lnTo>
                  <a:lnTo>
                    <a:pt x="93599" y="77032"/>
                  </a:lnTo>
                  <a:lnTo>
                    <a:pt x="93485" y="194710"/>
                  </a:lnTo>
                  <a:lnTo>
                    <a:pt x="175310" y="189508"/>
                  </a:lnTo>
                  <a:lnTo>
                    <a:pt x="215324" y="187754"/>
                  </a:lnTo>
                  <a:lnTo>
                    <a:pt x="372896" y="187754"/>
                  </a:lnTo>
                  <a:lnTo>
                    <a:pt x="369676" y="182333"/>
                  </a:lnTo>
                  <a:lnTo>
                    <a:pt x="343516" y="158237"/>
                  </a:lnTo>
                  <a:lnTo>
                    <a:pt x="309535" y="141486"/>
                  </a:lnTo>
                  <a:lnTo>
                    <a:pt x="268895" y="132150"/>
                  </a:lnTo>
                  <a:lnTo>
                    <a:pt x="155487" y="132150"/>
                  </a:lnTo>
                  <a:lnTo>
                    <a:pt x="152748" y="94747"/>
                  </a:lnTo>
                  <a:lnTo>
                    <a:pt x="157620" y="74500"/>
                  </a:lnTo>
                  <a:lnTo>
                    <a:pt x="174675" y="65219"/>
                  </a:lnTo>
                  <a:lnTo>
                    <a:pt x="208484" y="60713"/>
                  </a:lnTo>
                  <a:lnTo>
                    <a:pt x="214034" y="60192"/>
                  </a:lnTo>
                  <a:lnTo>
                    <a:pt x="219622" y="59341"/>
                  </a:lnTo>
                  <a:lnTo>
                    <a:pt x="225197" y="58985"/>
                  </a:lnTo>
                  <a:lnTo>
                    <a:pt x="431669" y="58985"/>
                  </a:lnTo>
                  <a:lnTo>
                    <a:pt x="416834" y="47270"/>
                  </a:lnTo>
                  <a:lnTo>
                    <a:pt x="375147" y="25139"/>
                  </a:lnTo>
                  <a:lnTo>
                    <a:pt x="330606" y="10185"/>
                  </a:lnTo>
                  <a:lnTo>
                    <a:pt x="284358" y="1956"/>
                  </a:lnTo>
                  <a:lnTo>
                    <a:pt x="237550" y="0"/>
                  </a:lnTo>
                  <a:close/>
                </a:path>
                <a:path w="575945" h="690880">
                  <a:moveTo>
                    <a:pt x="216038" y="128757"/>
                  </a:moveTo>
                  <a:lnTo>
                    <a:pt x="155487" y="132150"/>
                  </a:lnTo>
                  <a:lnTo>
                    <a:pt x="268895" y="132150"/>
                  </a:lnTo>
                  <a:lnTo>
                    <a:pt x="267215" y="131764"/>
                  </a:lnTo>
                  <a:lnTo>
                    <a:pt x="216038" y="128757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4">
              <a:extLst>
                <a:ext uri="{FF2B5EF4-FFF2-40B4-BE49-F238E27FC236}">
                  <a16:creationId xmlns:a16="http://schemas.microsoft.com/office/drawing/2014/main" id="{CF0BAEC4-8165-44CA-AF7D-7A4A75AE8C79}"/>
                </a:ext>
              </a:extLst>
            </p:cNvPr>
            <p:cNvSpPr/>
            <p:nvPr userDrawn="1"/>
          </p:nvSpPr>
          <p:spPr>
            <a:xfrm>
              <a:off x="7106487" y="2489306"/>
              <a:ext cx="529590" cy="692150"/>
            </a:xfrm>
            <a:custGeom>
              <a:avLst/>
              <a:gdLst/>
              <a:ahLst/>
              <a:cxnLst/>
              <a:rect l="l" t="t" r="r" b="b"/>
              <a:pathLst>
                <a:path w="529590" h="692150">
                  <a:moveTo>
                    <a:pt x="251474" y="0"/>
                  </a:moveTo>
                  <a:lnTo>
                    <a:pt x="202950" y="6619"/>
                  </a:lnTo>
                  <a:lnTo>
                    <a:pt x="157541" y="21226"/>
                  </a:lnTo>
                  <a:lnTo>
                    <a:pt x="116269" y="43345"/>
                  </a:lnTo>
                  <a:lnTo>
                    <a:pt x="80153" y="72500"/>
                  </a:lnTo>
                  <a:lnTo>
                    <a:pt x="50214" y="108216"/>
                  </a:lnTo>
                  <a:lnTo>
                    <a:pt x="27473" y="150015"/>
                  </a:lnTo>
                  <a:lnTo>
                    <a:pt x="12951" y="197423"/>
                  </a:lnTo>
                  <a:lnTo>
                    <a:pt x="5478" y="244514"/>
                  </a:lnTo>
                  <a:lnTo>
                    <a:pt x="1379" y="292443"/>
                  </a:lnTo>
                  <a:lnTo>
                    <a:pt x="0" y="340830"/>
                  </a:lnTo>
                  <a:lnTo>
                    <a:pt x="588" y="382730"/>
                  </a:lnTo>
                  <a:lnTo>
                    <a:pt x="2766" y="437441"/>
                  </a:lnTo>
                  <a:lnTo>
                    <a:pt x="8954" y="483959"/>
                  </a:lnTo>
                  <a:lnTo>
                    <a:pt x="21895" y="526870"/>
                  </a:lnTo>
                  <a:lnTo>
                    <a:pt x="40904" y="565765"/>
                  </a:lnTo>
                  <a:lnTo>
                    <a:pt x="65295" y="600237"/>
                  </a:lnTo>
                  <a:lnTo>
                    <a:pt x="94384" y="629879"/>
                  </a:lnTo>
                  <a:lnTo>
                    <a:pt x="127486" y="654284"/>
                  </a:lnTo>
                  <a:lnTo>
                    <a:pt x="163917" y="673044"/>
                  </a:lnTo>
                  <a:lnTo>
                    <a:pt x="202991" y="685752"/>
                  </a:lnTo>
                  <a:lnTo>
                    <a:pt x="244024" y="692001"/>
                  </a:lnTo>
                  <a:lnTo>
                    <a:pt x="286332" y="691384"/>
                  </a:lnTo>
                  <a:lnTo>
                    <a:pt x="329229" y="683492"/>
                  </a:lnTo>
                  <a:lnTo>
                    <a:pt x="372031" y="667920"/>
                  </a:lnTo>
                  <a:lnTo>
                    <a:pt x="396880" y="651984"/>
                  </a:lnTo>
                  <a:lnTo>
                    <a:pt x="402948" y="647715"/>
                  </a:lnTo>
                  <a:lnTo>
                    <a:pt x="297025" y="647715"/>
                  </a:lnTo>
                  <a:lnTo>
                    <a:pt x="246733" y="641688"/>
                  </a:lnTo>
                  <a:lnTo>
                    <a:pt x="199808" y="626670"/>
                  </a:lnTo>
                  <a:lnTo>
                    <a:pt x="157559" y="603643"/>
                  </a:lnTo>
                  <a:lnTo>
                    <a:pt x="121295" y="573589"/>
                  </a:lnTo>
                  <a:lnTo>
                    <a:pt x="92325" y="537491"/>
                  </a:lnTo>
                  <a:lnTo>
                    <a:pt x="71958" y="496331"/>
                  </a:lnTo>
                  <a:lnTo>
                    <a:pt x="61503" y="451093"/>
                  </a:lnTo>
                  <a:lnTo>
                    <a:pt x="58442" y="405478"/>
                  </a:lnTo>
                  <a:lnTo>
                    <a:pt x="58081" y="359556"/>
                  </a:lnTo>
                  <a:lnTo>
                    <a:pt x="58967" y="313499"/>
                  </a:lnTo>
                  <a:lnTo>
                    <a:pt x="59649" y="267477"/>
                  </a:lnTo>
                  <a:lnTo>
                    <a:pt x="65531" y="219421"/>
                  </a:lnTo>
                  <a:lnTo>
                    <a:pt x="81975" y="174567"/>
                  </a:lnTo>
                  <a:lnTo>
                    <a:pt x="107525" y="134704"/>
                  </a:lnTo>
                  <a:lnTo>
                    <a:pt x="140722" y="101624"/>
                  </a:lnTo>
                  <a:lnTo>
                    <a:pt x="180109" y="77115"/>
                  </a:lnTo>
                  <a:lnTo>
                    <a:pt x="224228" y="62968"/>
                  </a:lnTo>
                  <a:lnTo>
                    <a:pt x="274065" y="59865"/>
                  </a:lnTo>
                  <a:lnTo>
                    <a:pt x="432231" y="59865"/>
                  </a:lnTo>
                  <a:lnTo>
                    <a:pt x="427314" y="55187"/>
                  </a:lnTo>
                  <a:lnTo>
                    <a:pt x="389298" y="29907"/>
                  </a:lnTo>
                  <a:lnTo>
                    <a:pt x="347279" y="11823"/>
                  </a:lnTo>
                  <a:lnTo>
                    <a:pt x="302092" y="1843"/>
                  </a:lnTo>
                  <a:lnTo>
                    <a:pt x="251474" y="0"/>
                  </a:lnTo>
                  <a:close/>
                </a:path>
                <a:path w="529590" h="692150">
                  <a:moveTo>
                    <a:pt x="399437" y="640399"/>
                  </a:moveTo>
                  <a:lnTo>
                    <a:pt x="348207" y="645333"/>
                  </a:lnTo>
                  <a:lnTo>
                    <a:pt x="322601" y="647272"/>
                  </a:lnTo>
                  <a:lnTo>
                    <a:pt x="297025" y="647715"/>
                  </a:lnTo>
                  <a:lnTo>
                    <a:pt x="402948" y="647715"/>
                  </a:lnTo>
                  <a:lnTo>
                    <a:pt x="404987" y="646279"/>
                  </a:lnTo>
                  <a:lnTo>
                    <a:pt x="403120" y="644324"/>
                  </a:lnTo>
                  <a:lnTo>
                    <a:pt x="401292" y="642355"/>
                  </a:lnTo>
                  <a:lnTo>
                    <a:pt x="399437" y="640399"/>
                  </a:lnTo>
                  <a:close/>
                </a:path>
                <a:path w="529590" h="692150">
                  <a:moveTo>
                    <a:pt x="265148" y="125656"/>
                  </a:moveTo>
                  <a:lnTo>
                    <a:pt x="221776" y="132283"/>
                  </a:lnTo>
                  <a:lnTo>
                    <a:pt x="184062" y="151331"/>
                  </a:lnTo>
                  <a:lnTo>
                    <a:pt x="154199" y="180723"/>
                  </a:lnTo>
                  <a:lnTo>
                    <a:pt x="134382" y="218381"/>
                  </a:lnTo>
                  <a:lnTo>
                    <a:pt x="126807" y="262231"/>
                  </a:lnTo>
                  <a:lnTo>
                    <a:pt x="125883" y="304809"/>
                  </a:lnTo>
                  <a:lnTo>
                    <a:pt x="125259" y="340830"/>
                  </a:lnTo>
                  <a:lnTo>
                    <a:pt x="125269" y="359556"/>
                  </a:lnTo>
                  <a:lnTo>
                    <a:pt x="128125" y="431370"/>
                  </a:lnTo>
                  <a:lnTo>
                    <a:pt x="139505" y="477169"/>
                  </a:lnTo>
                  <a:lnTo>
                    <a:pt x="162405" y="517438"/>
                  </a:lnTo>
                  <a:lnTo>
                    <a:pt x="200815" y="552473"/>
                  </a:lnTo>
                  <a:lnTo>
                    <a:pt x="245336" y="571856"/>
                  </a:lnTo>
                  <a:lnTo>
                    <a:pt x="294114" y="579758"/>
                  </a:lnTo>
                  <a:lnTo>
                    <a:pt x="345297" y="580354"/>
                  </a:lnTo>
                  <a:lnTo>
                    <a:pt x="389962" y="574206"/>
                  </a:lnTo>
                  <a:lnTo>
                    <a:pt x="430190" y="559202"/>
                  </a:lnTo>
                  <a:lnTo>
                    <a:pt x="464850" y="536008"/>
                  </a:lnTo>
                  <a:lnTo>
                    <a:pt x="477334" y="522296"/>
                  </a:lnTo>
                  <a:lnTo>
                    <a:pt x="329495" y="522296"/>
                  </a:lnTo>
                  <a:lnTo>
                    <a:pt x="284960" y="518810"/>
                  </a:lnTo>
                  <a:lnTo>
                    <a:pt x="244822" y="505737"/>
                  </a:lnTo>
                  <a:lnTo>
                    <a:pt x="204269" y="472339"/>
                  </a:lnTo>
                  <a:lnTo>
                    <a:pt x="187119" y="431370"/>
                  </a:lnTo>
                  <a:lnTo>
                    <a:pt x="185234" y="388075"/>
                  </a:lnTo>
                  <a:lnTo>
                    <a:pt x="184607" y="347418"/>
                  </a:lnTo>
                  <a:lnTo>
                    <a:pt x="184703" y="331443"/>
                  </a:lnTo>
                  <a:lnTo>
                    <a:pt x="186497" y="257952"/>
                  </a:lnTo>
                  <a:lnTo>
                    <a:pt x="198631" y="220783"/>
                  </a:lnTo>
                  <a:lnTo>
                    <a:pt x="262828" y="186003"/>
                  </a:lnTo>
                  <a:lnTo>
                    <a:pt x="377707" y="186003"/>
                  </a:lnTo>
                  <a:lnTo>
                    <a:pt x="375593" y="181920"/>
                  </a:lnTo>
                  <a:lnTo>
                    <a:pt x="345988" y="152264"/>
                  </a:lnTo>
                  <a:lnTo>
                    <a:pt x="308457" y="132805"/>
                  </a:lnTo>
                  <a:lnTo>
                    <a:pt x="265148" y="125656"/>
                  </a:lnTo>
                  <a:close/>
                </a:path>
                <a:path w="529590" h="692150">
                  <a:moveTo>
                    <a:pt x="432231" y="59865"/>
                  </a:moveTo>
                  <a:lnTo>
                    <a:pt x="274065" y="59865"/>
                  </a:lnTo>
                  <a:lnTo>
                    <a:pt x="321839" y="68245"/>
                  </a:lnTo>
                  <a:lnTo>
                    <a:pt x="365763" y="87175"/>
                  </a:lnTo>
                  <a:lnTo>
                    <a:pt x="404054" y="115718"/>
                  </a:lnTo>
                  <a:lnTo>
                    <a:pt x="434924" y="152940"/>
                  </a:lnTo>
                  <a:lnTo>
                    <a:pt x="456587" y="197906"/>
                  </a:lnTo>
                  <a:lnTo>
                    <a:pt x="468888" y="252848"/>
                  </a:lnTo>
                  <a:lnTo>
                    <a:pt x="471721" y="308485"/>
                  </a:lnTo>
                  <a:lnTo>
                    <a:pt x="469337" y="364427"/>
                  </a:lnTo>
                  <a:lnTo>
                    <a:pt x="465985" y="420283"/>
                  </a:lnTo>
                  <a:lnTo>
                    <a:pt x="449885" y="456536"/>
                  </a:lnTo>
                  <a:lnTo>
                    <a:pt x="412839" y="497639"/>
                  </a:lnTo>
                  <a:lnTo>
                    <a:pt x="373699" y="515478"/>
                  </a:lnTo>
                  <a:lnTo>
                    <a:pt x="329495" y="522296"/>
                  </a:lnTo>
                  <a:lnTo>
                    <a:pt x="477334" y="522296"/>
                  </a:lnTo>
                  <a:lnTo>
                    <a:pt x="512954" y="467712"/>
                  </a:lnTo>
                  <a:lnTo>
                    <a:pt x="524139" y="423941"/>
                  </a:lnTo>
                  <a:lnTo>
                    <a:pt x="528055" y="382730"/>
                  </a:lnTo>
                  <a:lnTo>
                    <a:pt x="529246" y="344689"/>
                  </a:lnTo>
                  <a:lnTo>
                    <a:pt x="529145" y="313499"/>
                  </a:lnTo>
                  <a:lnTo>
                    <a:pt x="528088" y="257723"/>
                  </a:lnTo>
                  <a:lnTo>
                    <a:pt x="522628" y="210093"/>
                  </a:lnTo>
                  <a:lnTo>
                    <a:pt x="508984" y="165115"/>
                  </a:lnTo>
                  <a:lnTo>
                    <a:pt x="487993" y="123700"/>
                  </a:lnTo>
                  <a:lnTo>
                    <a:pt x="460491" y="86754"/>
                  </a:lnTo>
                  <a:lnTo>
                    <a:pt x="432231" y="59865"/>
                  </a:lnTo>
                  <a:close/>
                </a:path>
                <a:path w="529590" h="692150">
                  <a:moveTo>
                    <a:pt x="377707" y="186003"/>
                  </a:moveTo>
                  <a:lnTo>
                    <a:pt x="262828" y="186003"/>
                  </a:lnTo>
                  <a:lnTo>
                    <a:pt x="300593" y="195455"/>
                  </a:lnTo>
                  <a:lnTo>
                    <a:pt x="320288" y="209800"/>
                  </a:lnTo>
                  <a:lnTo>
                    <a:pt x="334086" y="227532"/>
                  </a:lnTo>
                  <a:lnTo>
                    <a:pt x="342127" y="248726"/>
                  </a:lnTo>
                  <a:lnTo>
                    <a:pt x="344548" y="273458"/>
                  </a:lnTo>
                  <a:lnTo>
                    <a:pt x="344325" y="301289"/>
                  </a:lnTo>
                  <a:lnTo>
                    <a:pt x="344204" y="399493"/>
                  </a:lnTo>
                  <a:lnTo>
                    <a:pt x="344319" y="463095"/>
                  </a:lnTo>
                  <a:lnTo>
                    <a:pt x="374518" y="454227"/>
                  </a:lnTo>
                  <a:lnTo>
                    <a:pt x="392151" y="442910"/>
                  </a:lnTo>
                  <a:lnTo>
                    <a:pt x="400416" y="425785"/>
                  </a:lnTo>
                  <a:lnTo>
                    <a:pt x="402511" y="399493"/>
                  </a:lnTo>
                  <a:lnTo>
                    <a:pt x="402637" y="359556"/>
                  </a:lnTo>
                  <a:lnTo>
                    <a:pt x="402645" y="292443"/>
                  </a:lnTo>
                  <a:lnTo>
                    <a:pt x="402447" y="263374"/>
                  </a:lnTo>
                  <a:lnTo>
                    <a:pt x="395129" y="219662"/>
                  </a:lnTo>
                  <a:lnTo>
                    <a:pt x="377707" y="186003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955E6D69-A766-493A-9819-00FCF0A22D8D}"/>
                </a:ext>
              </a:extLst>
            </p:cNvPr>
            <p:cNvSpPr/>
            <p:nvPr userDrawn="1"/>
          </p:nvSpPr>
          <p:spPr>
            <a:xfrm>
              <a:off x="6449873" y="2490417"/>
              <a:ext cx="527050" cy="690880"/>
            </a:xfrm>
            <a:custGeom>
              <a:avLst/>
              <a:gdLst/>
              <a:ahLst/>
              <a:cxnLst/>
              <a:rect l="l" t="t" r="r" b="b"/>
              <a:pathLst>
                <a:path w="527050" h="690880">
                  <a:moveTo>
                    <a:pt x="203535" y="106817"/>
                  </a:moveTo>
                  <a:lnTo>
                    <a:pt x="156096" y="111190"/>
                  </a:lnTo>
                  <a:lnTo>
                    <a:pt x="112577" y="124760"/>
                  </a:lnTo>
                  <a:lnTo>
                    <a:pt x="74500" y="146905"/>
                  </a:lnTo>
                  <a:lnTo>
                    <a:pt x="43385" y="177006"/>
                  </a:lnTo>
                  <a:lnTo>
                    <a:pt x="20753" y="214441"/>
                  </a:lnTo>
                  <a:lnTo>
                    <a:pt x="8124" y="258590"/>
                  </a:lnTo>
                  <a:lnTo>
                    <a:pt x="1990" y="313152"/>
                  </a:lnTo>
                  <a:lnTo>
                    <a:pt x="0" y="368613"/>
                  </a:lnTo>
                  <a:lnTo>
                    <a:pt x="2481" y="423964"/>
                  </a:lnTo>
                  <a:lnTo>
                    <a:pt x="9763" y="478198"/>
                  </a:lnTo>
                  <a:lnTo>
                    <a:pt x="22351" y="524704"/>
                  </a:lnTo>
                  <a:lnTo>
                    <a:pt x="41762" y="566201"/>
                  </a:lnTo>
                  <a:lnTo>
                    <a:pt x="67309" y="602340"/>
                  </a:lnTo>
                  <a:lnTo>
                    <a:pt x="98307" y="632777"/>
                  </a:lnTo>
                  <a:lnTo>
                    <a:pt x="134071" y="657162"/>
                  </a:lnTo>
                  <a:lnTo>
                    <a:pt x="173916" y="675150"/>
                  </a:lnTo>
                  <a:lnTo>
                    <a:pt x="217157" y="686392"/>
                  </a:lnTo>
                  <a:lnTo>
                    <a:pt x="263107" y="690542"/>
                  </a:lnTo>
                  <a:lnTo>
                    <a:pt x="311083" y="687253"/>
                  </a:lnTo>
                  <a:lnTo>
                    <a:pt x="353022" y="676803"/>
                  </a:lnTo>
                  <a:lnTo>
                    <a:pt x="392570" y="658621"/>
                  </a:lnTo>
                  <a:lnTo>
                    <a:pt x="428779" y="633697"/>
                  </a:lnTo>
                  <a:lnTo>
                    <a:pt x="431527" y="631055"/>
                  </a:lnTo>
                  <a:lnTo>
                    <a:pt x="250440" y="631055"/>
                  </a:lnTo>
                  <a:lnTo>
                    <a:pt x="203381" y="619863"/>
                  </a:lnTo>
                  <a:lnTo>
                    <a:pt x="161204" y="600868"/>
                  </a:lnTo>
                  <a:lnTo>
                    <a:pt x="125115" y="574799"/>
                  </a:lnTo>
                  <a:lnTo>
                    <a:pt x="96319" y="542383"/>
                  </a:lnTo>
                  <a:lnTo>
                    <a:pt x="76021" y="504348"/>
                  </a:lnTo>
                  <a:lnTo>
                    <a:pt x="65427" y="461421"/>
                  </a:lnTo>
                  <a:lnTo>
                    <a:pt x="61904" y="415047"/>
                  </a:lnTo>
                  <a:lnTo>
                    <a:pt x="61401" y="368613"/>
                  </a:lnTo>
                  <a:lnTo>
                    <a:pt x="62630" y="321413"/>
                  </a:lnTo>
                  <a:lnTo>
                    <a:pt x="64322" y="274617"/>
                  </a:lnTo>
                  <a:lnTo>
                    <a:pt x="83842" y="228706"/>
                  </a:lnTo>
                  <a:lnTo>
                    <a:pt x="112481" y="198385"/>
                  </a:lnTo>
                  <a:lnTo>
                    <a:pt x="148684" y="178406"/>
                  </a:lnTo>
                  <a:lnTo>
                    <a:pt x="189459" y="168707"/>
                  </a:lnTo>
                  <a:lnTo>
                    <a:pt x="367945" y="168707"/>
                  </a:lnTo>
                  <a:lnTo>
                    <a:pt x="350745" y="154114"/>
                  </a:lnTo>
                  <a:lnTo>
                    <a:pt x="320559" y="135538"/>
                  </a:lnTo>
                  <a:lnTo>
                    <a:pt x="288174" y="121770"/>
                  </a:lnTo>
                  <a:lnTo>
                    <a:pt x="253374" y="112260"/>
                  </a:lnTo>
                  <a:lnTo>
                    <a:pt x="203535" y="106817"/>
                  </a:lnTo>
                  <a:close/>
                </a:path>
                <a:path w="527050" h="690880">
                  <a:moveTo>
                    <a:pt x="516470" y="501434"/>
                  </a:moveTo>
                  <a:lnTo>
                    <a:pt x="425082" y="501434"/>
                  </a:lnTo>
                  <a:lnTo>
                    <a:pt x="450262" y="503839"/>
                  </a:lnTo>
                  <a:lnTo>
                    <a:pt x="448700" y="509821"/>
                  </a:lnTo>
                  <a:lnTo>
                    <a:pt x="419628" y="557411"/>
                  </a:lnTo>
                  <a:lnTo>
                    <a:pt x="382616" y="590636"/>
                  </a:lnTo>
                  <a:lnTo>
                    <a:pt x="339410" y="615517"/>
                  </a:lnTo>
                  <a:lnTo>
                    <a:pt x="294016" y="629756"/>
                  </a:lnTo>
                  <a:lnTo>
                    <a:pt x="250440" y="631055"/>
                  </a:lnTo>
                  <a:lnTo>
                    <a:pt x="431527" y="631055"/>
                  </a:lnTo>
                  <a:lnTo>
                    <a:pt x="460700" y="603020"/>
                  </a:lnTo>
                  <a:lnTo>
                    <a:pt x="487387" y="567580"/>
                  </a:lnTo>
                  <a:lnTo>
                    <a:pt x="507891" y="528369"/>
                  </a:lnTo>
                  <a:lnTo>
                    <a:pt x="516470" y="501434"/>
                  </a:lnTo>
                  <a:close/>
                </a:path>
                <a:path w="527050" h="690880">
                  <a:moveTo>
                    <a:pt x="184946" y="228643"/>
                  </a:moveTo>
                  <a:lnTo>
                    <a:pt x="143556" y="242697"/>
                  </a:lnTo>
                  <a:lnTo>
                    <a:pt x="127111" y="280230"/>
                  </a:lnTo>
                  <a:lnTo>
                    <a:pt x="125914" y="355103"/>
                  </a:lnTo>
                  <a:lnTo>
                    <a:pt x="126175" y="392530"/>
                  </a:lnTo>
                  <a:lnTo>
                    <a:pt x="134597" y="471495"/>
                  </a:lnTo>
                  <a:lnTo>
                    <a:pt x="151752" y="506533"/>
                  </a:lnTo>
                  <a:lnTo>
                    <a:pt x="178770" y="534468"/>
                  </a:lnTo>
                  <a:lnTo>
                    <a:pt x="215553" y="554754"/>
                  </a:lnTo>
                  <a:lnTo>
                    <a:pt x="254478" y="564933"/>
                  </a:lnTo>
                  <a:lnTo>
                    <a:pt x="292057" y="564287"/>
                  </a:lnTo>
                  <a:lnTo>
                    <a:pt x="327051" y="552069"/>
                  </a:lnTo>
                  <a:lnTo>
                    <a:pt x="358225" y="527537"/>
                  </a:lnTo>
                  <a:lnTo>
                    <a:pt x="379598" y="510469"/>
                  </a:lnTo>
                  <a:lnTo>
                    <a:pt x="395042" y="505046"/>
                  </a:lnTo>
                  <a:lnTo>
                    <a:pt x="269637" y="505046"/>
                  </a:lnTo>
                  <a:lnTo>
                    <a:pt x="244802" y="502150"/>
                  </a:lnTo>
                  <a:lnTo>
                    <a:pt x="219646" y="489434"/>
                  </a:lnTo>
                  <a:lnTo>
                    <a:pt x="200861" y="469235"/>
                  </a:lnTo>
                  <a:lnTo>
                    <a:pt x="189089" y="442478"/>
                  </a:lnTo>
                  <a:lnTo>
                    <a:pt x="184972" y="410088"/>
                  </a:lnTo>
                  <a:lnTo>
                    <a:pt x="184946" y="228643"/>
                  </a:lnTo>
                  <a:close/>
                </a:path>
                <a:path w="527050" h="690880">
                  <a:moveTo>
                    <a:pt x="441197" y="442489"/>
                  </a:moveTo>
                  <a:lnTo>
                    <a:pt x="399137" y="442662"/>
                  </a:lnTo>
                  <a:lnTo>
                    <a:pt x="350720" y="443375"/>
                  </a:lnTo>
                  <a:lnTo>
                    <a:pt x="342731" y="451439"/>
                  </a:lnTo>
                  <a:lnTo>
                    <a:pt x="338197" y="457827"/>
                  </a:lnTo>
                  <a:lnTo>
                    <a:pt x="316641" y="482614"/>
                  </a:lnTo>
                  <a:lnTo>
                    <a:pt x="293685" y="498443"/>
                  </a:lnTo>
                  <a:lnTo>
                    <a:pt x="269637" y="505046"/>
                  </a:lnTo>
                  <a:lnTo>
                    <a:pt x="395042" y="505046"/>
                  </a:lnTo>
                  <a:lnTo>
                    <a:pt x="401705" y="502706"/>
                  </a:lnTo>
                  <a:lnTo>
                    <a:pt x="425082" y="501434"/>
                  </a:lnTo>
                  <a:lnTo>
                    <a:pt x="516470" y="501434"/>
                  </a:lnTo>
                  <a:lnTo>
                    <a:pt x="521266" y="486374"/>
                  </a:lnTo>
                  <a:lnTo>
                    <a:pt x="526564" y="442587"/>
                  </a:lnTo>
                  <a:lnTo>
                    <a:pt x="441197" y="442489"/>
                  </a:lnTo>
                  <a:close/>
                </a:path>
                <a:path w="527050" h="690880">
                  <a:moveTo>
                    <a:pt x="367945" y="168707"/>
                  </a:moveTo>
                  <a:lnTo>
                    <a:pt x="189459" y="168707"/>
                  </a:lnTo>
                  <a:lnTo>
                    <a:pt x="231818" y="169224"/>
                  </a:lnTo>
                  <a:lnTo>
                    <a:pt x="272769" y="179894"/>
                  </a:lnTo>
                  <a:lnTo>
                    <a:pt x="309323" y="200653"/>
                  </a:lnTo>
                  <a:lnTo>
                    <a:pt x="338489" y="231437"/>
                  </a:lnTo>
                  <a:lnTo>
                    <a:pt x="342896" y="237901"/>
                  </a:lnTo>
                  <a:lnTo>
                    <a:pt x="351050" y="245890"/>
                  </a:lnTo>
                  <a:lnTo>
                    <a:pt x="357616" y="246029"/>
                  </a:lnTo>
                  <a:lnTo>
                    <a:pt x="441158" y="246782"/>
                  </a:lnTo>
                  <a:lnTo>
                    <a:pt x="524405" y="246677"/>
                  </a:lnTo>
                  <a:lnTo>
                    <a:pt x="522506" y="204050"/>
                  </a:lnTo>
                  <a:lnTo>
                    <a:pt x="519785" y="194823"/>
                  </a:lnTo>
                  <a:lnTo>
                    <a:pt x="456752" y="194823"/>
                  </a:lnTo>
                  <a:lnTo>
                    <a:pt x="433298" y="191668"/>
                  </a:lnTo>
                  <a:lnTo>
                    <a:pt x="411441" y="189535"/>
                  </a:lnTo>
                  <a:lnTo>
                    <a:pt x="392790" y="185852"/>
                  </a:lnTo>
                  <a:lnTo>
                    <a:pt x="378952" y="178046"/>
                  </a:lnTo>
                  <a:lnTo>
                    <a:pt x="367945" y="168707"/>
                  </a:lnTo>
                  <a:close/>
                </a:path>
                <a:path w="527050" h="690880">
                  <a:moveTo>
                    <a:pt x="408850" y="42018"/>
                  </a:moveTo>
                  <a:lnTo>
                    <a:pt x="222970" y="42018"/>
                  </a:lnTo>
                  <a:lnTo>
                    <a:pt x="269686" y="47414"/>
                  </a:lnTo>
                  <a:lnTo>
                    <a:pt x="315972" y="60470"/>
                  </a:lnTo>
                  <a:lnTo>
                    <a:pt x="360100" y="80796"/>
                  </a:lnTo>
                  <a:lnTo>
                    <a:pt x="398335" y="108763"/>
                  </a:lnTo>
                  <a:lnTo>
                    <a:pt x="430583" y="146171"/>
                  </a:lnTo>
                  <a:lnTo>
                    <a:pt x="456752" y="194823"/>
                  </a:lnTo>
                  <a:lnTo>
                    <a:pt x="519785" y="194823"/>
                  </a:lnTo>
                  <a:lnTo>
                    <a:pt x="509927" y="161397"/>
                  </a:lnTo>
                  <a:lnTo>
                    <a:pt x="488099" y="120438"/>
                  </a:lnTo>
                  <a:lnTo>
                    <a:pt x="458456" y="82894"/>
                  </a:lnTo>
                  <a:lnTo>
                    <a:pt x="422429" y="50485"/>
                  </a:lnTo>
                  <a:lnTo>
                    <a:pt x="408850" y="42018"/>
                  </a:lnTo>
                  <a:close/>
                </a:path>
                <a:path w="527050" h="690880">
                  <a:moveTo>
                    <a:pt x="285564" y="0"/>
                  </a:moveTo>
                  <a:lnTo>
                    <a:pt x="233553" y="1628"/>
                  </a:lnTo>
                  <a:lnTo>
                    <a:pt x="186253" y="11970"/>
                  </a:lnTo>
                  <a:lnTo>
                    <a:pt x="148995" y="30155"/>
                  </a:lnTo>
                  <a:lnTo>
                    <a:pt x="127111" y="55313"/>
                  </a:lnTo>
                  <a:lnTo>
                    <a:pt x="175540" y="44559"/>
                  </a:lnTo>
                  <a:lnTo>
                    <a:pt x="222970" y="42018"/>
                  </a:lnTo>
                  <a:lnTo>
                    <a:pt x="408850" y="42018"/>
                  </a:lnTo>
                  <a:lnTo>
                    <a:pt x="381450" y="24932"/>
                  </a:lnTo>
                  <a:lnTo>
                    <a:pt x="336953" y="7955"/>
                  </a:lnTo>
                  <a:lnTo>
                    <a:pt x="285564" y="0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6">
              <a:extLst>
                <a:ext uri="{FF2B5EF4-FFF2-40B4-BE49-F238E27FC236}">
                  <a16:creationId xmlns:a16="http://schemas.microsoft.com/office/drawing/2014/main" id="{24451FDA-43D6-4FDB-907D-1169E956BE85}"/>
                </a:ext>
              </a:extLst>
            </p:cNvPr>
            <p:cNvSpPr/>
            <p:nvPr userDrawn="1"/>
          </p:nvSpPr>
          <p:spPr>
            <a:xfrm>
              <a:off x="5182047" y="2331718"/>
              <a:ext cx="502920" cy="850265"/>
            </a:xfrm>
            <a:custGeom>
              <a:avLst/>
              <a:gdLst/>
              <a:ahLst/>
              <a:cxnLst/>
              <a:rect l="l" t="t" r="r" b="b"/>
              <a:pathLst>
                <a:path w="502920" h="850264">
                  <a:moveTo>
                    <a:pt x="240229" y="0"/>
                  </a:moveTo>
                  <a:lnTo>
                    <a:pt x="209588" y="4345"/>
                  </a:lnTo>
                  <a:lnTo>
                    <a:pt x="182790" y="18903"/>
                  </a:lnTo>
                  <a:lnTo>
                    <a:pt x="159197" y="45707"/>
                  </a:lnTo>
                  <a:lnTo>
                    <a:pt x="132275" y="84666"/>
                  </a:lnTo>
                  <a:lnTo>
                    <a:pt x="103451" y="122458"/>
                  </a:lnTo>
                  <a:lnTo>
                    <a:pt x="72654" y="158523"/>
                  </a:lnTo>
                  <a:lnTo>
                    <a:pt x="39817" y="192303"/>
                  </a:lnTo>
                  <a:lnTo>
                    <a:pt x="9929" y="235211"/>
                  </a:lnTo>
                  <a:lnTo>
                    <a:pt x="0" y="280870"/>
                  </a:lnTo>
                  <a:lnTo>
                    <a:pt x="141" y="316090"/>
                  </a:lnTo>
                  <a:lnTo>
                    <a:pt x="266" y="336402"/>
                  </a:lnTo>
                  <a:lnTo>
                    <a:pt x="663" y="377533"/>
                  </a:lnTo>
                  <a:lnTo>
                    <a:pt x="94618" y="377533"/>
                  </a:lnTo>
                  <a:lnTo>
                    <a:pt x="94392" y="433398"/>
                  </a:lnTo>
                  <a:lnTo>
                    <a:pt x="94068" y="484133"/>
                  </a:lnTo>
                  <a:lnTo>
                    <a:pt x="94050" y="543018"/>
                  </a:lnTo>
                  <a:lnTo>
                    <a:pt x="94910" y="597268"/>
                  </a:lnTo>
                  <a:lnTo>
                    <a:pt x="100235" y="642993"/>
                  </a:lnTo>
                  <a:lnTo>
                    <a:pt x="113120" y="685468"/>
                  </a:lnTo>
                  <a:lnTo>
                    <a:pt x="132722" y="724194"/>
                  </a:lnTo>
                  <a:lnTo>
                    <a:pt x="158199" y="758675"/>
                  </a:lnTo>
                  <a:lnTo>
                    <a:pt x="188705" y="788410"/>
                  </a:lnTo>
                  <a:lnTo>
                    <a:pt x="223399" y="812903"/>
                  </a:lnTo>
                  <a:lnTo>
                    <a:pt x="261436" y="831654"/>
                  </a:lnTo>
                  <a:lnTo>
                    <a:pt x="301974" y="844166"/>
                  </a:lnTo>
                  <a:lnTo>
                    <a:pt x="344170" y="849941"/>
                  </a:lnTo>
                  <a:lnTo>
                    <a:pt x="387179" y="848479"/>
                  </a:lnTo>
                  <a:lnTo>
                    <a:pt x="430158" y="839283"/>
                  </a:lnTo>
                  <a:lnTo>
                    <a:pt x="472265" y="821855"/>
                  </a:lnTo>
                  <a:lnTo>
                    <a:pt x="493276" y="805344"/>
                  </a:lnTo>
                  <a:lnTo>
                    <a:pt x="414932" y="805344"/>
                  </a:lnTo>
                  <a:lnTo>
                    <a:pt x="388496" y="805091"/>
                  </a:lnTo>
                  <a:lnTo>
                    <a:pt x="340469" y="798068"/>
                  </a:lnTo>
                  <a:lnTo>
                    <a:pt x="295227" y="783806"/>
                  </a:lnTo>
                  <a:lnTo>
                    <a:pt x="254022" y="762552"/>
                  </a:lnTo>
                  <a:lnTo>
                    <a:pt x="218106" y="734557"/>
                  </a:lnTo>
                  <a:lnTo>
                    <a:pt x="188731" y="700068"/>
                  </a:lnTo>
                  <a:lnTo>
                    <a:pt x="167150" y="659335"/>
                  </a:lnTo>
                  <a:lnTo>
                    <a:pt x="154615" y="612607"/>
                  </a:lnTo>
                  <a:lnTo>
                    <a:pt x="152377" y="560133"/>
                  </a:lnTo>
                  <a:lnTo>
                    <a:pt x="154322" y="512070"/>
                  </a:lnTo>
                  <a:lnTo>
                    <a:pt x="154581" y="484133"/>
                  </a:lnTo>
                  <a:lnTo>
                    <a:pt x="154680" y="453617"/>
                  </a:lnTo>
                  <a:lnTo>
                    <a:pt x="154335" y="414961"/>
                  </a:lnTo>
                  <a:lnTo>
                    <a:pt x="153626" y="365612"/>
                  </a:lnTo>
                  <a:lnTo>
                    <a:pt x="153254" y="315531"/>
                  </a:lnTo>
                  <a:lnTo>
                    <a:pt x="56327" y="315531"/>
                  </a:lnTo>
                  <a:lnTo>
                    <a:pt x="58137" y="299384"/>
                  </a:lnTo>
                  <a:lnTo>
                    <a:pt x="59307" y="284207"/>
                  </a:lnTo>
                  <a:lnTo>
                    <a:pt x="94850" y="223336"/>
                  </a:lnTo>
                  <a:lnTo>
                    <a:pt x="124024" y="186641"/>
                  </a:lnTo>
                  <a:lnTo>
                    <a:pt x="217643" y="71551"/>
                  </a:lnTo>
                  <a:lnTo>
                    <a:pt x="275351" y="71551"/>
                  </a:lnTo>
                  <a:lnTo>
                    <a:pt x="275351" y="3835"/>
                  </a:lnTo>
                  <a:lnTo>
                    <a:pt x="240229" y="0"/>
                  </a:lnTo>
                  <a:close/>
                </a:path>
                <a:path w="502920" h="850264">
                  <a:moveTo>
                    <a:pt x="502389" y="797509"/>
                  </a:moveTo>
                  <a:lnTo>
                    <a:pt x="471195" y="800363"/>
                  </a:lnTo>
                  <a:lnTo>
                    <a:pt x="442271" y="803372"/>
                  </a:lnTo>
                  <a:lnTo>
                    <a:pt x="414932" y="805344"/>
                  </a:lnTo>
                  <a:lnTo>
                    <a:pt x="493276" y="805344"/>
                  </a:lnTo>
                  <a:lnTo>
                    <a:pt x="502389" y="797509"/>
                  </a:lnTo>
                  <a:close/>
                </a:path>
                <a:path w="502920" h="850264">
                  <a:moveTo>
                    <a:pt x="275351" y="71551"/>
                  </a:moveTo>
                  <a:lnTo>
                    <a:pt x="217643" y="71551"/>
                  </a:lnTo>
                  <a:lnTo>
                    <a:pt x="217643" y="248335"/>
                  </a:lnTo>
                  <a:lnTo>
                    <a:pt x="372506" y="248335"/>
                  </a:lnTo>
                  <a:lnTo>
                    <a:pt x="372506" y="316090"/>
                  </a:lnTo>
                  <a:lnTo>
                    <a:pt x="219446" y="316090"/>
                  </a:lnTo>
                  <a:lnTo>
                    <a:pt x="218809" y="328552"/>
                  </a:lnTo>
                  <a:lnTo>
                    <a:pt x="218381" y="336402"/>
                  </a:lnTo>
                  <a:lnTo>
                    <a:pt x="217962" y="345788"/>
                  </a:lnTo>
                  <a:lnTo>
                    <a:pt x="217782" y="354952"/>
                  </a:lnTo>
                  <a:lnTo>
                    <a:pt x="217917" y="404281"/>
                  </a:lnTo>
                  <a:lnTo>
                    <a:pt x="218083" y="430544"/>
                  </a:lnTo>
                  <a:lnTo>
                    <a:pt x="218209" y="502940"/>
                  </a:lnTo>
                  <a:lnTo>
                    <a:pt x="217350" y="552234"/>
                  </a:lnTo>
                  <a:lnTo>
                    <a:pt x="220815" y="605022"/>
                  </a:lnTo>
                  <a:lnTo>
                    <a:pt x="233988" y="647338"/>
                  </a:lnTo>
                  <a:lnTo>
                    <a:pt x="255858" y="680312"/>
                  </a:lnTo>
                  <a:lnTo>
                    <a:pt x="285413" y="705071"/>
                  </a:lnTo>
                  <a:lnTo>
                    <a:pt x="321640" y="722746"/>
                  </a:lnTo>
                  <a:lnTo>
                    <a:pt x="363527" y="734466"/>
                  </a:lnTo>
                  <a:lnTo>
                    <a:pt x="401697" y="738095"/>
                  </a:lnTo>
                  <a:lnTo>
                    <a:pt x="421117" y="738009"/>
                  </a:lnTo>
                  <a:lnTo>
                    <a:pt x="440477" y="737666"/>
                  </a:lnTo>
                  <a:lnTo>
                    <a:pt x="474919" y="735938"/>
                  </a:lnTo>
                  <a:lnTo>
                    <a:pt x="492307" y="728435"/>
                  </a:lnTo>
                  <a:lnTo>
                    <a:pt x="497096" y="710201"/>
                  </a:lnTo>
                  <a:lnTo>
                    <a:pt x="493839" y="677265"/>
                  </a:lnTo>
                  <a:lnTo>
                    <a:pt x="434241" y="677265"/>
                  </a:lnTo>
                  <a:lnTo>
                    <a:pt x="405665" y="677196"/>
                  </a:lnTo>
                  <a:lnTo>
                    <a:pt x="340364" y="666163"/>
                  </a:lnTo>
                  <a:lnTo>
                    <a:pt x="287221" y="620607"/>
                  </a:lnTo>
                  <a:lnTo>
                    <a:pt x="276387" y="536984"/>
                  </a:lnTo>
                  <a:lnTo>
                    <a:pt x="276220" y="484133"/>
                  </a:lnTo>
                  <a:lnTo>
                    <a:pt x="276726" y="430544"/>
                  </a:lnTo>
                  <a:lnTo>
                    <a:pt x="277079" y="375907"/>
                  </a:lnTo>
                  <a:lnTo>
                    <a:pt x="430393" y="375907"/>
                  </a:lnTo>
                  <a:lnTo>
                    <a:pt x="430393" y="188709"/>
                  </a:lnTo>
                  <a:lnTo>
                    <a:pt x="275351" y="188709"/>
                  </a:lnTo>
                  <a:lnTo>
                    <a:pt x="275351" y="71551"/>
                  </a:lnTo>
                  <a:close/>
                </a:path>
                <a:path w="502920" h="850264">
                  <a:moveTo>
                    <a:pt x="493741" y="676275"/>
                  </a:moveTo>
                  <a:lnTo>
                    <a:pt x="434241" y="677265"/>
                  </a:lnTo>
                  <a:lnTo>
                    <a:pt x="493839" y="677265"/>
                  </a:lnTo>
                  <a:lnTo>
                    <a:pt x="493741" y="676275"/>
                  </a:lnTo>
                  <a:close/>
                </a:path>
              </a:pathLst>
            </a:custGeom>
            <a:solidFill>
              <a:srgbClr val="00AB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7005403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E559D-3FC0-4A18-975E-096C335DEB7E}" type="datetime1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A3AE9-8747-407D-86FE-3933AF482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16924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879386-D6C6-42D0-A5B1-591534EF87AB}" type="datetime1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10/25/2018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pPr>
              <a:defRPr/>
            </a:pPr>
            <a:fld id="{900A3AE9-8747-407D-86FE-3933AF4823E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00690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4C8D03-4FFE-4D82-852B-5C6E716BF2D6}" type="datetime1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10/25/2018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>
              <a:defRPr/>
            </a:pPr>
            <a:fld id="{900A3AE9-8747-407D-86FE-3933AF4823E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008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EB92CDDF-8CC7-41F5-B9DB-3272DB05BC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717" y="2971800"/>
            <a:ext cx="6400383" cy="914400"/>
          </a:xfrm>
        </p:spPr>
        <p:txBody>
          <a:bodyPr anchor="ctr">
            <a:noAutofit/>
          </a:bodyPr>
          <a:lstStyle>
            <a:lvl1pPr marL="0" indent="0">
              <a:lnSpc>
                <a:spcPts val="5800"/>
              </a:lnSpc>
              <a:buNone/>
              <a:defRPr sz="5400" b="1">
                <a:solidFill>
                  <a:schemeClr val="bg1">
                    <a:alpha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EXAMPLE BREAKER SLIDE</a:t>
            </a:r>
          </a:p>
        </p:txBody>
      </p:sp>
    </p:spTree>
    <p:extLst>
      <p:ext uri="{BB962C8B-B14F-4D97-AF65-F5344CB8AC3E}">
        <p14:creationId xmlns:p14="http://schemas.microsoft.com/office/powerpoint/2010/main" val="1389522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55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54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26" Type="http://schemas.openxmlformats.org/officeDocument/2006/relationships/slideLayout" Target="../slideLayouts/slideLayout81.xml"/><Relationship Id="rId3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76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5" Type="http://schemas.openxmlformats.org/officeDocument/2006/relationships/slideLayout" Target="../slideLayouts/slideLayout80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75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79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23" Type="http://schemas.openxmlformats.org/officeDocument/2006/relationships/slideLayout" Target="../slideLayouts/slideLayout78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74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7.xml"/><Relationship Id="rId27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798E09-9A82-4AEB-AE32-57B01A3BE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4D1BC-3399-4546-9A12-2205B2B33A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970807-D70D-4B08-AD36-31ACAD3FE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A91E2-785A-4243-B40C-530E623A0C1C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489B6-8BC6-4FDC-9F7D-3935B52316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41408-8DA6-473E-AC60-59151575E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C4211-562F-4855-9E38-22B642D48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863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798E09-9A82-4AEB-AE32-57B01A3BE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4D1BC-3399-4546-9A12-2205B2B33A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970807-D70D-4B08-AD36-31ACAD3FE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356C6-8268-4876-8158-1861DF49B9D9}" type="datetime1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489B6-8BC6-4FDC-9F7D-3935B52316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41408-8DA6-473E-AC60-59151575E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78D450-CCC9-4A01-9317-41621571FA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56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  <p:sldLayoutId id="2147483743" r:id="rId19"/>
    <p:sldLayoutId id="2147483744" r:id="rId20"/>
    <p:sldLayoutId id="2147483745" r:id="rId21"/>
    <p:sldLayoutId id="2147483746" r:id="rId22"/>
    <p:sldLayoutId id="2147483747" r:id="rId23"/>
    <p:sldLayoutId id="2147483748" r:id="rId24"/>
    <p:sldLayoutId id="2147483749" r:id="rId25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6679" y="48051"/>
            <a:ext cx="10515600" cy="698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927652"/>
            <a:ext cx="10515600" cy="5395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39261" y="6356350"/>
            <a:ext cx="19134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8F5DA47-8AF2-4252-9FF7-B8FCFD0F11B9}" type="datetime1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6678" y="6356350"/>
            <a:ext cx="32681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6753385"/>
            <a:ext cx="12192000" cy="133644"/>
          </a:xfrm>
          <a:prstGeom prst="rect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 userDrawn="1"/>
        </p:nvSpPr>
        <p:spPr>
          <a:xfrm>
            <a:off x="11127545" y="6374780"/>
            <a:ext cx="872198" cy="500344"/>
          </a:xfrm>
          <a:prstGeom prst="triangle">
            <a:avLst/>
          </a:prstGeom>
          <a:solidFill>
            <a:srgbClr val="1845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1234921" y="6477655"/>
            <a:ext cx="6574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00A3AE9-8747-407D-86FE-3933AF4823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379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68" r:id="rId18"/>
    <p:sldLayoutId id="2147483769" r:id="rId19"/>
    <p:sldLayoutId id="2147483770" r:id="rId20"/>
    <p:sldLayoutId id="2147483771" r:id="rId21"/>
    <p:sldLayoutId id="2147483772" r:id="rId22"/>
    <p:sldLayoutId id="2147483773" r:id="rId23"/>
    <p:sldLayoutId id="2147483774" r:id="rId24"/>
    <p:sldLayoutId id="2147483775" r:id="rId25"/>
    <p:sldLayoutId id="2147483776" r:id="rId26"/>
    <p:sldLayoutId id="2147483777" r:id="rId2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5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432">
          <p15:clr>
            <a:srgbClr val="F26B43"/>
          </p15:clr>
        </p15:guide>
        <p15:guide id="4" pos="528">
          <p15:clr>
            <a:srgbClr val="F26B43"/>
          </p15:clr>
        </p15:guide>
        <p15:guide id="5" pos="7248">
          <p15:clr>
            <a:srgbClr val="F26B43"/>
          </p15:clr>
        </p15:guide>
        <p15:guide id="6" pos="7152">
          <p15:clr>
            <a:srgbClr val="F26B43"/>
          </p15:clr>
        </p15:guide>
        <p15:guide id="7" orient="horz" pos="480">
          <p15:clr>
            <a:srgbClr val="F26B43"/>
          </p15:clr>
        </p15:guide>
        <p15:guide id="8" orient="horz" pos="3984">
          <p15:clr>
            <a:srgbClr val="F26B43"/>
          </p15:clr>
        </p15:guide>
        <p15:guide id="9" orient="horz" pos="5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13.jpe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2A890376-BC7F-4750-90B8-7FDA7EC55E1F}"/>
              </a:ext>
            </a:extLst>
          </p:cNvPr>
          <p:cNvSpPr txBox="1">
            <a:spLocks/>
          </p:cNvSpPr>
          <p:nvPr/>
        </p:nvSpPr>
        <p:spPr>
          <a:xfrm>
            <a:off x="1714500" y="990870"/>
            <a:ext cx="87630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ts val="58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bg1">
                    <a:alpha val="9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Decentralized Distribution</a:t>
            </a:r>
          </a:p>
          <a:p>
            <a:r>
              <a:rPr lang="en-US" dirty="0"/>
              <a:t> </a:t>
            </a:r>
          </a:p>
          <a:p>
            <a:pPr>
              <a:lnSpc>
                <a:spcPts val="1000"/>
              </a:lnSpc>
            </a:pPr>
            <a:r>
              <a:rPr lang="en-US" sz="2400" dirty="0"/>
              <a:t>Personalized Experience using Blockchain/Swarm</a:t>
            </a:r>
          </a:p>
          <a:p>
            <a:pPr>
              <a:lnSpc>
                <a:spcPts val="1000"/>
              </a:lnSpc>
            </a:pPr>
            <a:r>
              <a:rPr lang="en-US" sz="1800" dirty="0"/>
              <a:t>October, 25</a:t>
            </a:r>
            <a:r>
              <a:rPr lang="en-US" sz="1800" baseline="30000" dirty="0"/>
              <a:t>th</a:t>
            </a:r>
            <a:r>
              <a:rPr lang="en-US" sz="1800" dirty="0"/>
              <a:t> 2018</a:t>
            </a:r>
          </a:p>
          <a:p>
            <a:pPr>
              <a:lnSpc>
                <a:spcPts val="2800"/>
              </a:lnSpc>
              <a:spcBef>
                <a:spcPts val="0"/>
              </a:spcBef>
            </a:pPr>
            <a:endParaRPr lang="en-US" sz="1600" dirty="0"/>
          </a:p>
          <a:p>
            <a:pPr>
              <a:lnSpc>
                <a:spcPts val="2800"/>
              </a:lnSpc>
              <a:spcBef>
                <a:spcPts val="0"/>
              </a:spcBef>
            </a:pPr>
            <a:endParaRPr lang="en-US" sz="1600" dirty="0"/>
          </a:p>
          <a:p>
            <a:pPr>
              <a:lnSpc>
                <a:spcPts val="2800"/>
              </a:lnSpc>
              <a:spcBef>
                <a:spcPts val="0"/>
              </a:spcBef>
            </a:pPr>
            <a:r>
              <a:rPr lang="en-US" sz="1600" dirty="0"/>
              <a:t>Prague</a:t>
            </a:r>
          </a:p>
          <a:p>
            <a:pPr>
              <a:lnSpc>
                <a:spcPts val="2800"/>
              </a:lnSpc>
              <a:spcBef>
                <a:spcPts val="0"/>
              </a:spcBef>
            </a:pPr>
            <a:r>
              <a:rPr lang="en-US" sz="1600" dirty="0"/>
              <a:t>ATPCO – Airline Tariff Publishing Company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9F4A6B-8729-4B9F-9F02-63AE853BD6E9}"/>
              </a:ext>
            </a:extLst>
          </p:cNvPr>
          <p:cNvSpPr/>
          <p:nvPr/>
        </p:nvSpPr>
        <p:spPr>
          <a:xfrm>
            <a:off x="3803011" y="6430131"/>
            <a:ext cx="547521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1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Industry NDC Exchange Platform    |   Proprietary &amp; Confidential   |   © ATPCO 2018</a:t>
            </a:r>
            <a:endParaRPr lang="en-GB" sz="11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578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BFC194-1C68-4687-AA33-9087D55F8B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NDC Exchange – Community Marketplace</a:t>
            </a:r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D2CFF4E2-16DC-491D-B952-6535A5E6CBD7}"/>
              </a:ext>
            </a:extLst>
          </p:cNvPr>
          <p:cNvSpPr txBox="1">
            <a:spLocks/>
          </p:cNvSpPr>
          <p:nvPr/>
        </p:nvSpPr>
        <p:spPr>
          <a:xfrm>
            <a:off x="3251306" y="6492875"/>
            <a:ext cx="5993933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Industry NDC Exchange Platform    |   Proprietary &amp; Confidential   |   © SITA and ATPCO 2018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ounded Rectangle 3">
            <a:extLst>
              <a:ext uri="{FF2B5EF4-FFF2-40B4-BE49-F238E27FC236}">
                <a16:creationId xmlns:a16="http://schemas.microsoft.com/office/drawing/2014/main" id="{8AF72398-B0C6-4C18-9A63-923B8F534D54}"/>
              </a:ext>
            </a:extLst>
          </p:cNvPr>
          <p:cNvSpPr/>
          <p:nvPr/>
        </p:nvSpPr>
        <p:spPr>
          <a:xfrm>
            <a:off x="1021278" y="2300289"/>
            <a:ext cx="1282535" cy="73187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Airline</a:t>
            </a:r>
          </a:p>
        </p:txBody>
      </p:sp>
      <p:sp>
        <p:nvSpPr>
          <p:cNvPr id="42" name="Rounded Rectangle 4">
            <a:extLst>
              <a:ext uri="{FF2B5EF4-FFF2-40B4-BE49-F238E27FC236}">
                <a16:creationId xmlns:a16="http://schemas.microsoft.com/office/drawing/2014/main" id="{95A0D859-106A-4C66-BFB7-602B3A3653A2}"/>
              </a:ext>
            </a:extLst>
          </p:cNvPr>
          <p:cNvSpPr/>
          <p:nvPr/>
        </p:nvSpPr>
        <p:spPr>
          <a:xfrm>
            <a:off x="1021277" y="3452814"/>
            <a:ext cx="1282535" cy="73187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Airline</a:t>
            </a:r>
          </a:p>
        </p:txBody>
      </p:sp>
      <p:sp>
        <p:nvSpPr>
          <p:cNvPr id="43" name="Rounded Rectangle 5">
            <a:extLst>
              <a:ext uri="{FF2B5EF4-FFF2-40B4-BE49-F238E27FC236}">
                <a16:creationId xmlns:a16="http://schemas.microsoft.com/office/drawing/2014/main" id="{DE7727D4-96DF-4A75-AFAD-A55F9E7EAF1B}"/>
              </a:ext>
            </a:extLst>
          </p:cNvPr>
          <p:cNvSpPr/>
          <p:nvPr/>
        </p:nvSpPr>
        <p:spPr>
          <a:xfrm>
            <a:off x="1021276" y="4605339"/>
            <a:ext cx="1282535" cy="73187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Airline</a:t>
            </a:r>
          </a:p>
        </p:txBody>
      </p:sp>
      <p:sp>
        <p:nvSpPr>
          <p:cNvPr id="44" name="Rounded Rectangle 9">
            <a:extLst>
              <a:ext uri="{FF2B5EF4-FFF2-40B4-BE49-F238E27FC236}">
                <a16:creationId xmlns:a16="http://schemas.microsoft.com/office/drawing/2014/main" id="{00E93A99-E8F4-4BEB-A79A-D65436359E82}"/>
              </a:ext>
            </a:extLst>
          </p:cNvPr>
          <p:cNvSpPr/>
          <p:nvPr/>
        </p:nvSpPr>
        <p:spPr>
          <a:xfrm>
            <a:off x="7903090" y="2300289"/>
            <a:ext cx="1282535" cy="73187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Seller</a:t>
            </a:r>
          </a:p>
        </p:txBody>
      </p:sp>
      <p:sp>
        <p:nvSpPr>
          <p:cNvPr id="45" name="Rounded Rectangle 10">
            <a:extLst>
              <a:ext uri="{FF2B5EF4-FFF2-40B4-BE49-F238E27FC236}">
                <a16:creationId xmlns:a16="http://schemas.microsoft.com/office/drawing/2014/main" id="{AF12AA95-AB9D-468D-8E03-52E413C93B7D}"/>
              </a:ext>
            </a:extLst>
          </p:cNvPr>
          <p:cNvSpPr/>
          <p:nvPr/>
        </p:nvSpPr>
        <p:spPr>
          <a:xfrm>
            <a:off x="7903089" y="3452814"/>
            <a:ext cx="1282535" cy="73187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Seller</a:t>
            </a:r>
          </a:p>
        </p:txBody>
      </p:sp>
      <p:sp>
        <p:nvSpPr>
          <p:cNvPr id="46" name="Rounded Rectangle 11">
            <a:extLst>
              <a:ext uri="{FF2B5EF4-FFF2-40B4-BE49-F238E27FC236}">
                <a16:creationId xmlns:a16="http://schemas.microsoft.com/office/drawing/2014/main" id="{A1931077-02EB-4A39-A0F5-620DE3249604}"/>
              </a:ext>
            </a:extLst>
          </p:cNvPr>
          <p:cNvSpPr/>
          <p:nvPr/>
        </p:nvSpPr>
        <p:spPr>
          <a:xfrm>
            <a:off x="7903088" y="4605339"/>
            <a:ext cx="1282535" cy="73187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Seller</a:t>
            </a:r>
          </a:p>
        </p:txBody>
      </p:sp>
      <p:sp>
        <p:nvSpPr>
          <p:cNvPr id="47" name="Rounded Rectangle 12">
            <a:extLst>
              <a:ext uri="{FF2B5EF4-FFF2-40B4-BE49-F238E27FC236}">
                <a16:creationId xmlns:a16="http://schemas.microsoft.com/office/drawing/2014/main" id="{AAF0CFD9-D509-4373-B652-AFF33865E71F}"/>
              </a:ext>
            </a:extLst>
          </p:cNvPr>
          <p:cNvSpPr/>
          <p:nvPr/>
        </p:nvSpPr>
        <p:spPr>
          <a:xfrm>
            <a:off x="10241477" y="3452814"/>
            <a:ext cx="1282535" cy="73187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Consumer</a:t>
            </a:r>
          </a:p>
        </p:txBody>
      </p:sp>
      <p:sp>
        <p:nvSpPr>
          <p:cNvPr id="60" name="Cloud Callout 14">
            <a:extLst>
              <a:ext uri="{FF2B5EF4-FFF2-40B4-BE49-F238E27FC236}">
                <a16:creationId xmlns:a16="http://schemas.microsoft.com/office/drawing/2014/main" id="{98804AB9-F50D-4EF5-A305-F953ACB0ED2E}"/>
              </a:ext>
            </a:extLst>
          </p:cNvPr>
          <p:cNvSpPr/>
          <p:nvPr/>
        </p:nvSpPr>
        <p:spPr>
          <a:xfrm>
            <a:off x="3359664" y="2754334"/>
            <a:ext cx="3476195" cy="2141516"/>
          </a:xfrm>
          <a:prstGeom prst="cloudCallou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NDC Exchange</a:t>
            </a:r>
          </a:p>
        </p:txBody>
      </p:sp>
      <p:sp>
        <p:nvSpPr>
          <p:cNvPr id="61" name="Left-Right Arrow 15">
            <a:extLst>
              <a:ext uri="{FF2B5EF4-FFF2-40B4-BE49-F238E27FC236}">
                <a16:creationId xmlns:a16="http://schemas.microsoft.com/office/drawing/2014/main" id="{7D54AAE0-F22B-4DD9-A1B1-13219CB20F99}"/>
              </a:ext>
            </a:extLst>
          </p:cNvPr>
          <p:cNvSpPr/>
          <p:nvPr/>
        </p:nvSpPr>
        <p:spPr>
          <a:xfrm>
            <a:off x="9549249" y="3661590"/>
            <a:ext cx="642938" cy="314325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Left-Right Arrow 16">
            <a:extLst>
              <a:ext uri="{FF2B5EF4-FFF2-40B4-BE49-F238E27FC236}">
                <a16:creationId xmlns:a16="http://schemas.microsoft.com/office/drawing/2014/main" id="{F020A079-48DE-4977-9F46-8063B116DDE0}"/>
              </a:ext>
            </a:extLst>
          </p:cNvPr>
          <p:cNvSpPr/>
          <p:nvPr/>
        </p:nvSpPr>
        <p:spPr>
          <a:xfrm>
            <a:off x="6712743" y="3684627"/>
            <a:ext cx="642938" cy="314325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Left-Right Arrow 17">
            <a:extLst>
              <a:ext uri="{FF2B5EF4-FFF2-40B4-BE49-F238E27FC236}">
                <a16:creationId xmlns:a16="http://schemas.microsoft.com/office/drawing/2014/main" id="{462327E4-4C3A-42CA-833F-3D593A88DEA6}"/>
              </a:ext>
            </a:extLst>
          </p:cNvPr>
          <p:cNvSpPr/>
          <p:nvPr/>
        </p:nvSpPr>
        <p:spPr>
          <a:xfrm>
            <a:off x="2929278" y="3661589"/>
            <a:ext cx="642938" cy="314325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ight Brace 63">
            <a:extLst>
              <a:ext uri="{FF2B5EF4-FFF2-40B4-BE49-F238E27FC236}">
                <a16:creationId xmlns:a16="http://schemas.microsoft.com/office/drawing/2014/main" id="{4BE5D124-1C2C-4FF8-8FB0-91DD918F12E7}"/>
              </a:ext>
            </a:extLst>
          </p:cNvPr>
          <p:cNvSpPr/>
          <p:nvPr/>
        </p:nvSpPr>
        <p:spPr>
          <a:xfrm>
            <a:off x="2430228" y="2300288"/>
            <a:ext cx="323886" cy="303692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ight Brace 64">
            <a:extLst>
              <a:ext uri="{FF2B5EF4-FFF2-40B4-BE49-F238E27FC236}">
                <a16:creationId xmlns:a16="http://schemas.microsoft.com/office/drawing/2014/main" id="{3826470C-8430-46EA-89B9-826C890A2648}"/>
              </a:ext>
            </a:extLst>
          </p:cNvPr>
          <p:cNvSpPr/>
          <p:nvPr/>
        </p:nvSpPr>
        <p:spPr>
          <a:xfrm>
            <a:off x="9207699" y="2323324"/>
            <a:ext cx="298685" cy="303692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Left Brace 65">
            <a:extLst>
              <a:ext uri="{FF2B5EF4-FFF2-40B4-BE49-F238E27FC236}">
                <a16:creationId xmlns:a16="http://schemas.microsoft.com/office/drawing/2014/main" id="{F33782F7-B2C6-47DB-93A9-DD450977A287}"/>
              </a:ext>
            </a:extLst>
          </p:cNvPr>
          <p:cNvSpPr/>
          <p:nvPr/>
        </p:nvSpPr>
        <p:spPr>
          <a:xfrm>
            <a:off x="7543801" y="2300288"/>
            <a:ext cx="285750" cy="30599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17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BFC194-1C68-4687-AA33-9087D55F8B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NDC Exchange – Traveler Profile Decentralized</a:t>
            </a:r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D2CFF4E2-16DC-491D-B952-6535A5E6CBD7}"/>
              </a:ext>
            </a:extLst>
          </p:cNvPr>
          <p:cNvSpPr txBox="1">
            <a:spLocks/>
          </p:cNvSpPr>
          <p:nvPr/>
        </p:nvSpPr>
        <p:spPr>
          <a:xfrm>
            <a:off x="3251306" y="6492875"/>
            <a:ext cx="5993933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Industry NDC Exchange Platform    |   Proprietary &amp; Confidential   |   © SITA and ATPCO 2018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ounded Rectangle 3">
            <a:extLst>
              <a:ext uri="{FF2B5EF4-FFF2-40B4-BE49-F238E27FC236}">
                <a16:creationId xmlns:a16="http://schemas.microsoft.com/office/drawing/2014/main" id="{54B77232-9D34-4420-B221-99ADB0D43EC3}"/>
              </a:ext>
            </a:extLst>
          </p:cNvPr>
          <p:cNvSpPr/>
          <p:nvPr/>
        </p:nvSpPr>
        <p:spPr>
          <a:xfrm>
            <a:off x="1021278" y="1690689"/>
            <a:ext cx="1282535" cy="73187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Airline</a:t>
            </a:r>
          </a:p>
        </p:txBody>
      </p:sp>
      <p:sp>
        <p:nvSpPr>
          <p:cNvPr id="25" name="Rounded Rectangle 4">
            <a:extLst>
              <a:ext uri="{FF2B5EF4-FFF2-40B4-BE49-F238E27FC236}">
                <a16:creationId xmlns:a16="http://schemas.microsoft.com/office/drawing/2014/main" id="{655FF2F4-DF90-4FD4-A9FB-F3282B1E1691}"/>
              </a:ext>
            </a:extLst>
          </p:cNvPr>
          <p:cNvSpPr/>
          <p:nvPr/>
        </p:nvSpPr>
        <p:spPr>
          <a:xfrm>
            <a:off x="1021277" y="2843214"/>
            <a:ext cx="1282535" cy="73187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Airline</a:t>
            </a:r>
          </a:p>
        </p:txBody>
      </p:sp>
      <p:sp>
        <p:nvSpPr>
          <p:cNvPr id="26" name="Rounded Rectangle 5">
            <a:extLst>
              <a:ext uri="{FF2B5EF4-FFF2-40B4-BE49-F238E27FC236}">
                <a16:creationId xmlns:a16="http://schemas.microsoft.com/office/drawing/2014/main" id="{524AFBE9-C75A-4B4B-B9FE-E6A82B81B152}"/>
              </a:ext>
            </a:extLst>
          </p:cNvPr>
          <p:cNvSpPr/>
          <p:nvPr/>
        </p:nvSpPr>
        <p:spPr>
          <a:xfrm>
            <a:off x="1021276" y="3995739"/>
            <a:ext cx="1282535" cy="73187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Airline</a:t>
            </a:r>
          </a:p>
        </p:txBody>
      </p:sp>
      <p:sp>
        <p:nvSpPr>
          <p:cNvPr id="27" name="Rounded Rectangle 9">
            <a:extLst>
              <a:ext uri="{FF2B5EF4-FFF2-40B4-BE49-F238E27FC236}">
                <a16:creationId xmlns:a16="http://schemas.microsoft.com/office/drawing/2014/main" id="{F5D97933-1C51-4FA7-BFF8-B3BE3E0CFC91}"/>
              </a:ext>
            </a:extLst>
          </p:cNvPr>
          <p:cNvSpPr/>
          <p:nvPr/>
        </p:nvSpPr>
        <p:spPr>
          <a:xfrm>
            <a:off x="7903090" y="1690689"/>
            <a:ext cx="1282535" cy="73187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Seller</a:t>
            </a:r>
          </a:p>
        </p:txBody>
      </p:sp>
      <p:sp>
        <p:nvSpPr>
          <p:cNvPr id="28" name="Rounded Rectangle 10">
            <a:extLst>
              <a:ext uri="{FF2B5EF4-FFF2-40B4-BE49-F238E27FC236}">
                <a16:creationId xmlns:a16="http://schemas.microsoft.com/office/drawing/2014/main" id="{9CBCB675-048C-4823-94D0-7F7C86E51B78}"/>
              </a:ext>
            </a:extLst>
          </p:cNvPr>
          <p:cNvSpPr/>
          <p:nvPr/>
        </p:nvSpPr>
        <p:spPr>
          <a:xfrm>
            <a:off x="7903089" y="2843214"/>
            <a:ext cx="1282535" cy="73187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Seller</a:t>
            </a:r>
          </a:p>
        </p:txBody>
      </p:sp>
      <p:sp>
        <p:nvSpPr>
          <p:cNvPr id="29" name="Rounded Rectangle 11">
            <a:extLst>
              <a:ext uri="{FF2B5EF4-FFF2-40B4-BE49-F238E27FC236}">
                <a16:creationId xmlns:a16="http://schemas.microsoft.com/office/drawing/2014/main" id="{7EEE8A0F-4E15-4343-B2A0-E2CE42288243}"/>
              </a:ext>
            </a:extLst>
          </p:cNvPr>
          <p:cNvSpPr/>
          <p:nvPr/>
        </p:nvSpPr>
        <p:spPr>
          <a:xfrm>
            <a:off x="7903088" y="3995739"/>
            <a:ext cx="1282535" cy="73187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Seller</a:t>
            </a:r>
          </a:p>
        </p:txBody>
      </p:sp>
      <p:sp>
        <p:nvSpPr>
          <p:cNvPr id="30" name="Rounded Rectangle 12">
            <a:extLst>
              <a:ext uri="{FF2B5EF4-FFF2-40B4-BE49-F238E27FC236}">
                <a16:creationId xmlns:a16="http://schemas.microsoft.com/office/drawing/2014/main" id="{478A7F5E-C1C8-4778-B2B7-046DE26BC8A5}"/>
              </a:ext>
            </a:extLst>
          </p:cNvPr>
          <p:cNvSpPr/>
          <p:nvPr/>
        </p:nvSpPr>
        <p:spPr>
          <a:xfrm>
            <a:off x="10203377" y="2681289"/>
            <a:ext cx="1950523" cy="355758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Consumer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1" name="Cloud Callout 14">
            <a:extLst>
              <a:ext uri="{FF2B5EF4-FFF2-40B4-BE49-F238E27FC236}">
                <a16:creationId xmlns:a16="http://schemas.microsoft.com/office/drawing/2014/main" id="{2ABEBFDC-BD9F-4E64-B7CF-E9A0EDD45BFA}"/>
              </a:ext>
            </a:extLst>
          </p:cNvPr>
          <p:cNvSpPr/>
          <p:nvPr/>
        </p:nvSpPr>
        <p:spPr>
          <a:xfrm>
            <a:off x="3359664" y="2144728"/>
            <a:ext cx="3476195" cy="2341547"/>
          </a:xfrm>
          <a:prstGeom prst="cloudCallou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NDC Exchange</a:t>
            </a:r>
          </a:p>
        </p:txBody>
      </p:sp>
      <p:sp>
        <p:nvSpPr>
          <p:cNvPr id="32" name="Left-Right Arrow 15">
            <a:extLst>
              <a:ext uri="{FF2B5EF4-FFF2-40B4-BE49-F238E27FC236}">
                <a16:creationId xmlns:a16="http://schemas.microsoft.com/office/drawing/2014/main" id="{D86F5741-55FE-4E90-BEA3-EFF34089051F}"/>
              </a:ext>
            </a:extLst>
          </p:cNvPr>
          <p:cNvSpPr/>
          <p:nvPr/>
        </p:nvSpPr>
        <p:spPr>
          <a:xfrm>
            <a:off x="9549249" y="3051990"/>
            <a:ext cx="642938" cy="314325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-Right Arrow 16">
            <a:extLst>
              <a:ext uri="{FF2B5EF4-FFF2-40B4-BE49-F238E27FC236}">
                <a16:creationId xmlns:a16="http://schemas.microsoft.com/office/drawing/2014/main" id="{39F7939B-8495-4CFA-BE54-8C19D38138A6}"/>
              </a:ext>
            </a:extLst>
          </p:cNvPr>
          <p:cNvSpPr/>
          <p:nvPr/>
        </p:nvSpPr>
        <p:spPr>
          <a:xfrm>
            <a:off x="6712743" y="3075021"/>
            <a:ext cx="642938" cy="314325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-Right Arrow 17">
            <a:extLst>
              <a:ext uri="{FF2B5EF4-FFF2-40B4-BE49-F238E27FC236}">
                <a16:creationId xmlns:a16="http://schemas.microsoft.com/office/drawing/2014/main" id="{C13F8FA0-B0FC-4F9A-AD3D-9F78801404EC}"/>
              </a:ext>
            </a:extLst>
          </p:cNvPr>
          <p:cNvSpPr/>
          <p:nvPr/>
        </p:nvSpPr>
        <p:spPr>
          <a:xfrm>
            <a:off x="2929278" y="3051983"/>
            <a:ext cx="642938" cy="314325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5FC6906E-032C-43A3-93E7-E2946F2A0CD2}"/>
              </a:ext>
            </a:extLst>
          </p:cNvPr>
          <p:cNvSpPr/>
          <p:nvPr/>
        </p:nvSpPr>
        <p:spPr>
          <a:xfrm>
            <a:off x="2430228" y="1690688"/>
            <a:ext cx="323886" cy="303692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72626CD2-7A2F-4E0D-AEE5-A9841017A695}"/>
              </a:ext>
            </a:extLst>
          </p:cNvPr>
          <p:cNvSpPr/>
          <p:nvPr/>
        </p:nvSpPr>
        <p:spPr>
          <a:xfrm>
            <a:off x="9207699" y="1713724"/>
            <a:ext cx="298685" cy="303692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98685B4D-7813-4404-AB2A-57FEDB80DDAD}"/>
              </a:ext>
            </a:extLst>
          </p:cNvPr>
          <p:cNvSpPr/>
          <p:nvPr/>
        </p:nvSpPr>
        <p:spPr>
          <a:xfrm>
            <a:off x="7543801" y="1690688"/>
            <a:ext cx="285750" cy="30599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Callout 38">
            <a:extLst>
              <a:ext uri="{FF2B5EF4-FFF2-40B4-BE49-F238E27FC236}">
                <a16:creationId xmlns:a16="http://schemas.microsoft.com/office/drawing/2014/main" id="{7C5787A6-874A-4C4C-8EA4-4F85CD64DF87}"/>
              </a:ext>
            </a:extLst>
          </p:cNvPr>
          <p:cNvSpPr/>
          <p:nvPr/>
        </p:nvSpPr>
        <p:spPr>
          <a:xfrm>
            <a:off x="9535267" y="3921503"/>
            <a:ext cx="2507397" cy="2317372"/>
          </a:xfrm>
          <a:prstGeom prst="cloudCallou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Swarm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E23078E-A2B8-4C7A-9A17-B2BF168EF970}"/>
              </a:ext>
            </a:extLst>
          </p:cNvPr>
          <p:cNvSpPr/>
          <p:nvPr/>
        </p:nvSpPr>
        <p:spPr>
          <a:xfrm>
            <a:off x="9905741" y="4653351"/>
            <a:ext cx="1409960" cy="9437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Traveler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Profile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07A378A-59A6-4416-9E52-C881B5D4A77B}"/>
              </a:ext>
            </a:extLst>
          </p:cNvPr>
          <p:cNvSpPr txBox="1"/>
          <p:nvPr/>
        </p:nvSpPr>
        <p:spPr>
          <a:xfrm>
            <a:off x="9450371" y="2451929"/>
            <a:ext cx="1045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1. Public Key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5564995-6B1A-4A69-B2C0-E3413E6F1236}"/>
              </a:ext>
            </a:extLst>
          </p:cNvPr>
          <p:cNvSpPr txBox="1"/>
          <p:nvPr/>
        </p:nvSpPr>
        <p:spPr>
          <a:xfrm>
            <a:off x="6785256" y="2754291"/>
            <a:ext cx="1117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2. Public Key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83BF391-B21D-4657-84C8-5601581822A0}"/>
              </a:ext>
            </a:extLst>
          </p:cNvPr>
          <p:cNvSpPr txBox="1"/>
          <p:nvPr/>
        </p:nvSpPr>
        <p:spPr>
          <a:xfrm>
            <a:off x="2713891" y="2624447"/>
            <a:ext cx="1181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5. Encrypted Profile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37C1E4-D705-47F4-A856-AA19BC597BA3}"/>
              </a:ext>
            </a:extLst>
          </p:cNvPr>
          <p:cNvSpPr txBox="1"/>
          <p:nvPr/>
        </p:nvSpPr>
        <p:spPr>
          <a:xfrm>
            <a:off x="92423" y="2940044"/>
            <a:ext cx="940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6. Decrypt Profile</a:t>
            </a:r>
          </a:p>
          <a:p>
            <a:r>
              <a:rPr lang="en-US" sz="1200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With Private Key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E11D24B-094D-4D0B-8AC5-E82AB0655967}"/>
              </a:ext>
            </a:extLst>
          </p:cNvPr>
          <p:cNvSpPr txBox="1"/>
          <p:nvPr/>
        </p:nvSpPr>
        <p:spPr>
          <a:xfrm>
            <a:off x="5700910" y="5280744"/>
            <a:ext cx="3309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4. Airline Public Key + Consumer Public Key.</a:t>
            </a:r>
          </a:p>
          <a:p>
            <a:r>
              <a:rPr lang="en-US" sz="1200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Returns encrypted Profile data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B6A81EB-E41F-4CD9-B99A-293A366F812E}"/>
              </a:ext>
            </a:extLst>
          </p:cNvPr>
          <p:cNvSpPr txBox="1"/>
          <p:nvPr/>
        </p:nvSpPr>
        <p:spPr>
          <a:xfrm>
            <a:off x="5128754" y="1541082"/>
            <a:ext cx="1679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3. Lookup Airline</a:t>
            </a:r>
          </a:p>
          <a:p>
            <a:r>
              <a:rPr lang="en-US" sz="1200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Public Key</a:t>
            </a:r>
          </a:p>
        </p:txBody>
      </p:sp>
      <p:sp>
        <p:nvSpPr>
          <p:cNvPr id="68" name="Up Arrow 34">
            <a:extLst>
              <a:ext uri="{FF2B5EF4-FFF2-40B4-BE49-F238E27FC236}">
                <a16:creationId xmlns:a16="http://schemas.microsoft.com/office/drawing/2014/main" id="{E52791FB-C3BA-48D4-8417-54362A7165E4}"/>
              </a:ext>
            </a:extLst>
          </p:cNvPr>
          <p:cNvSpPr/>
          <p:nvPr/>
        </p:nvSpPr>
        <p:spPr>
          <a:xfrm>
            <a:off x="4559923" y="4983641"/>
            <a:ext cx="471487" cy="104819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Left Arrow 35">
            <a:extLst>
              <a:ext uri="{FF2B5EF4-FFF2-40B4-BE49-F238E27FC236}">
                <a16:creationId xmlns:a16="http://schemas.microsoft.com/office/drawing/2014/main" id="{B9147A2D-A1E8-4397-AE65-794397FEC654}"/>
              </a:ext>
            </a:extLst>
          </p:cNvPr>
          <p:cNvSpPr/>
          <p:nvPr/>
        </p:nvSpPr>
        <p:spPr>
          <a:xfrm>
            <a:off x="4672014" y="5638800"/>
            <a:ext cx="5014912" cy="3930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962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BFC194-1C68-4687-AA33-9087D55F8B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NDC Exchange with Blockchain</a:t>
            </a:r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D2CFF4E2-16DC-491D-B952-6535A5E6CBD7}"/>
              </a:ext>
            </a:extLst>
          </p:cNvPr>
          <p:cNvSpPr txBox="1">
            <a:spLocks/>
          </p:cNvSpPr>
          <p:nvPr/>
        </p:nvSpPr>
        <p:spPr>
          <a:xfrm>
            <a:off x="3251306" y="6492875"/>
            <a:ext cx="5993933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Industry NDC Exchange Platform    |   Proprietary &amp; Confidential   |   © SITA and ATPCO 2018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ounded Rectangle 3">
            <a:extLst>
              <a:ext uri="{FF2B5EF4-FFF2-40B4-BE49-F238E27FC236}">
                <a16:creationId xmlns:a16="http://schemas.microsoft.com/office/drawing/2014/main" id="{A233602B-2688-4940-A5B5-1F79E000B9D7}"/>
              </a:ext>
            </a:extLst>
          </p:cNvPr>
          <p:cNvSpPr/>
          <p:nvPr/>
        </p:nvSpPr>
        <p:spPr>
          <a:xfrm>
            <a:off x="668853" y="1690689"/>
            <a:ext cx="1282535" cy="73187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Airline</a:t>
            </a:r>
          </a:p>
        </p:txBody>
      </p:sp>
      <p:sp>
        <p:nvSpPr>
          <p:cNvPr id="47" name="Rounded Rectangle 4">
            <a:extLst>
              <a:ext uri="{FF2B5EF4-FFF2-40B4-BE49-F238E27FC236}">
                <a16:creationId xmlns:a16="http://schemas.microsoft.com/office/drawing/2014/main" id="{33A851C1-337C-4AEC-85E2-7F8F42011C26}"/>
              </a:ext>
            </a:extLst>
          </p:cNvPr>
          <p:cNvSpPr/>
          <p:nvPr/>
        </p:nvSpPr>
        <p:spPr>
          <a:xfrm>
            <a:off x="668852" y="2843214"/>
            <a:ext cx="1282535" cy="73187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Airline</a:t>
            </a:r>
          </a:p>
        </p:txBody>
      </p:sp>
      <p:sp>
        <p:nvSpPr>
          <p:cNvPr id="48" name="Rounded Rectangle 5">
            <a:extLst>
              <a:ext uri="{FF2B5EF4-FFF2-40B4-BE49-F238E27FC236}">
                <a16:creationId xmlns:a16="http://schemas.microsoft.com/office/drawing/2014/main" id="{0882EC91-1406-4E8C-9059-A87861ABDAD8}"/>
              </a:ext>
            </a:extLst>
          </p:cNvPr>
          <p:cNvSpPr/>
          <p:nvPr/>
        </p:nvSpPr>
        <p:spPr>
          <a:xfrm>
            <a:off x="668851" y="3995739"/>
            <a:ext cx="1282535" cy="73187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Airline</a:t>
            </a:r>
          </a:p>
        </p:txBody>
      </p:sp>
      <p:sp>
        <p:nvSpPr>
          <p:cNvPr id="49" name="Rounded Rectangle 9">
            <a:extLst>
              <a:ext uri="{FF2B5EF4-FFF2-40B4-BE49-F238E27FC236}">
                <a16:creationId xmlns:a16="http://schemas.microsoft.com/office/drawing/2014/main" id="{657CC0AD-1BA2-4274-85A9-12B21E999A1B}"/>
              </a:ext>
            </a:extLst>
          </p:cNvPr>
          <p:cNvSpPr/>
          <p:nvPr/>
        </p:nvSpPr>
        <p:spPr>
          <a:xfrm>
            <a:off x="7550665" y="1690689"/>
            <a:ext cx="1282535" cy="73187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Seller</a:t>
            </a:r>
          </a:p>
        </p:txBody>
      </p:sp>
      <p:sp>
        <p:nvSpPr>
          <p:cNvPr id="50" name="Rounded Rectangle 10">
            <a:extLst>
              <a:ext uri="{FF2B5EF4-FFF2-40B4-BE49-F238E27FC236}">
                <a16:creationId xmlns:a16="http://schemas.microsoft.com/office/drawing/2014/main" id="{AA58A27D-6AF7-46A4-92FA-2235372A7EBB}"/>
              </a:ext>
            </a:extLst>
          </p:cNvPr>
          <p:cNvSpPr/>
          <p:nvPr/>
        </p:nvSpPr>
        <p:spPr>
          <a:xfrm>
            <a:off x="7550664" y="2843214"/>
            <a:ext cx="1282535" cy="73187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Seller</a:t>
            </a:r>
          </a:p>
        </p:txBody>
      </p:sp>
      <p:sp>
        <p:nvSpPr>
          <p:cNvPr id="51" name="Rounded Rectangle 11">
            <a:extLst>
              <a:ext uri="{FF2B5EF4-FFF2-40B4-BE49-F238E27FC236}">
                <a16:creationId xmlns:a16="http://schemas.microsoft.com/office/drawing/2014/main" id="{EFDA18F8-2DE5-488F-9DD8-79D8A8873A5F}"/>
              </a:ext>
            </a:extLst>
          </p:cNvPr>
          <p:cNvSpPr/>
          <p:nvPr/>
        </p:nvSpPr>
        <p:spPr>
          <a:xfrm>
            <a:off x="7550663" y="3995739"/>
            <a:ext cx="1282535" cy="73187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Seller</a:t>
            </a:r>
          </a:p>
        </p:txBody>
      </p:sp>
      <p:sp>
        <p:nvSpPr>
          <p:cNvPr id="52" name="Rounded Rectangle 12">
            <a:extLst>
              <a:ext uri="{FF2B5EF4-FFF2-40B4-BE49-F238E27FC236}">
                <a16:creationId xmlns:a16="http://schemas.microsoft.com/office/drawing/2014/main" id="{DD243DB5-57E5-413B-B138-04787B7299C6}"/>
              </a:ext>
            </a:extLst>
          </p:cNvPr>
          <p:cNvSpPr/>
          <p:nvPr/>
        </p:nvSpPr>
        <p:spPr>
          <a:xfrm>
            <a:off x="9889052" y="2633664"/>
            <a:ext cx="1950523" cy="355758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Consumer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3" name="Cloud Callout 14">
            <a:extLst>
              <a:ext uri="{FF2B5EF4-FFF2-40B4-BE49-F238E27FC236}">
                <a16:creationId xmlns:a16="http://schemas.microsoft.com/office/drawing/2014/main" id="{4729C089-3886-4EB3-9381-44F6E4C96ECE}"/>
              </a:ext>
            </a:extLst>
          </p:cNvPr>
          <p:cNvSpPr/>
          <p:nvPr/>
        </p:nvSpPr>
        <p:spPr>
          <a:xfrm>
            <a:off x="3007239" y="2144728"/>
            <a:ext cx="3476195" cy="2341547"/>
          </a:xfrm>
          <a:prstGeom prst="cloudCallou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NDC Exchange</a:t>
            </a:r>
          </a:p>
        </p:txBody>
      </p:sp>
      <p:sp>
        <p:nvSpPr>
          <p:cNvPr id="54" name="Left-Right Arrow 15">
            <a:extLst>
              <a:ext uri="{FF2B5EF4-FFF2-40B4-BE49-F238E27FC236}">
                <a16:creationId xmlns:a16="http://schemas.microsoft.com/office/drawing/2014/main" id="{150793E6-5B7D-4630-B216-7C03B7DBD843}"/>
              </a:ext>
            </a:extLst>
          </p:cNvPr>
          <p:cNvSpPr/>
          <p:nvPr/>
        </p:nvSpPr>
        <p:spPr>
          <a:xfrm>
            <a:off x="9196824" y="3051990"/>
            <a:ext cx="642938" cy="314325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Left-Right Arrow 16">
            <a:extLst>
              <a:ext uri="{FF2B5EF4-FFF2-40B4-BE49-F238E27FC236}">
                <a16:creationId xmlns:a16="http://schemas.microsoft.com/office/drawing/2014/main" id="{2C4A87C4-53A0-40D9-9FC5-F5080134A6A6}"/>
              </a:ext>
            </a:extLst>
          </p:cNvPr>
          <p:cNvSpPr/>
          <p:nvPr/>
        </p:nvSpPr>
        <p:spPr>
          <a:xfrm>
            <a:off x="6360318" y="3075021"/>
            <a:ext cx="642938" cy="314325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Left-Right Arrow 17">
            <a:extLst>
              <a:ext uri="{FF2B5EF4-FFF2-40B4-BE49-F238E27FC236}">
                <a16:creationId xmlns:a16="http://schemas.microsoft.com/office/drawing/2014/main" id="{EBEC635D-98BC-4BB2-98C5-91146DA0BF85}"/>
              </a:ext>
            </a:extLst>
          </p:cNvPr>
          <p:cNvSpPr/>
          <p:nvPr/>
        </p:nvSpPr>
        <p:spPr>
          <a:xfrm>
            <a:off x="2576853" y="3051983"/>
            <a:ext cx="642938" cy="314325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Brace 56">
            <a:extLst>
              <a:ext uri="{FF2B5EF4-FFF2-40B4-BE49-F238E27FC236}">
                <a16:creationId xmlns:a16="http://schemas.microsoft.com/office/drawing/2014/main" id="{75BDF69E-5378-45B7-84CC-E42C049C6A59}"/>
              </a:ext>
            </a:extLst>
          </p:cNvPr>
          <p:cNvSpPr/>
          <p:nvPr/>
        </p:nvSpPr>
        <p:spPr>
          <a:xfrm>
            <a:off x="2077803" y="1690688"/>
            <a:ext cx="323886" cy="303692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Brace 57">
            <a:extLst>
              <a:ext uri="{FF2B5EF4-FFF2-40B4-BE49-F238E27FC236}">
                <a16:creationId xmlns:a16="http://schemas.microsoft.com/office/drawing/2014/main" id="{0AF4B3C8-433C-4018-8E81-10503223A236}"/>
              </a:ext>
            </a:extLst>
          </p:cNvPr>
          <p:cNvSpPr/>
          <p:nvPr/>
        </p:nvSpPr>
        <p:spPr>
          <a:xfrm>
            <a:off x="8855274" y="1713724"/>
            <a:ext cx="298685" cy="303692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Left Brace 58">
            <a:extLst>
              <a:ext uri="{FF2B5EF4-FFF2-40B4-BE49-F238E27FC236}">
                <a16:creationId xmlns:a16="http://schemas.microsoft.com/office/drawing/2014/main" id="{8853C4A3-BF21-4F1E-A8BB-E119D58BBA06}"/>
              </a:ext>
            </a:extLst>
          </p:cNvPr>
          <p:cNvSpPr/>
          <p:nvPr/>
        </p:nvSpPr>
        <p:spPr>
          <a:xfrm>
            <a:off x="7191376" y="1690688"/>
            <a:ext cx="285750" cy="30599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4A80EB6-7226-455A-AA5A-76DFB91A801D}"/>
              </a:ext>
            </a:extLst>
          </p:cNvPr>
          <p:cNvSpPr txBox="1"/>
          <p:nvPr/>
        </p:nvSpPr>
        <p:spPr>
          <a:xfrm>
            <a:off x="5318629" y="4630609"/>
            <a:ext cx="2047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Write during RS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D2FC19B-3E02-4E58-AFEA-93D8E0E62B58}"/>
              </a:ext>
            </a:extLst>
          </p:cNvPr>
          <p:cNvSpPr txBox="1"/>
          <p:nvPr/>
        </p:nvSpPr>
        <p:spPr>
          <a:xfrm>
            <a:off x="5326143" y="5942053"/>
            <a:ext cx="2047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Read during RQ </a:t>
            </a:r>
          </a:p>
        </p:txBody>
      </p:sp>
      <p:sp>
        <p:nvSpPr>
          <p:cNvPr id="63" name="Cloud Callout 38">
            <a:extLst>
              <a:ext uri="{FF2B5EF4-FFF2-40B4-BE49-F238E27FC236}">
                <a16:creationId xmlns:a16="http://schemas.microsoft.com/office/drawing/2014/main" id="{1259A716-6BC1-47CB-8EC8-09962A07327C}"/>
              </a:ext>
            </a:extLst>
          </p:cNvPr>
          <p:cNvSpPr/>
          <p:nvPr/>
        </p:nvSpPr>
        <p:spPr>
          <a:xfrm>
            <a:off x="9220942" y="3873878"/>
            <a:ext cx="2507397" cy="2317372"/>
          </a:xfrm>
          <a:prstGeom prst="cloudCallou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Swarm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883D1B7-89AD-42E0-97A6-ADA9A055E632}"/>
              </a:ext>
            </a:extLst>
          </p:cNvPr>
          <p:cNvSpPr/>
          <p:nvPr/>
        </p:nvSpPr>
        <p:spPr>
          <a:xfrm>
            <a:off x="9591416" y="4605726"/>
            <a:ext cx="1409960" cy="9437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Traveler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Profile</a:t>
            </a:r>
          </a:p>
        </p:txBody>
      </p:sp>
      <p:sp>
        <p:nvSpPr>
          <p:cNvPr id="65" name="Bent Arrow 26">
            <a:extLst>
              <a:ext uri="{FF2B5EF4-FFF2-40B4-BE49-F238E27FC236}">
                <a16:creationId xmlns:a16="http://schemas.microsoft.com/office/drawing/2014/main" id="{25207C14-278A-4722-BAA2-25AB602F36BB}"/>
              </a:ext>
            </a:extLst>
          </p:cNvPr>
          <p:cNvSpPr/>
          <p:nvPr/>
        </p:nvSpPr>
        <p:spPr>
          <a:xfrm flipV="1">
            <a:off x="4572000" y="4663679"/>
            <a:ext cx="4986557" cy="56477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7" name="Bent Arrow 26">
            <a:extLst>
              <a:ext uri="{FF2B5EF4-FFF2-40B4-BE49-F238E27FC236}">
                <a16:creationId xmlns:a16="http://schemas.microsoft.com/office/drawing/2014/main" id="{69EF0A01-7AC9-434A-9A8A-060D2DA44CD4}"/>
              </a:ext>
            </a:extLst>
          </p:cNvPr>
          <p:cNvSpPr/>
          <p:nvPr/>
        </p:nvSpPr>
        <p:spPr>
          <a:xfrm flipV="1">
            <a:off x="4048125" y="5181427"/>
            <a:ext cx="5224682" cy="70424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084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0A3AE9-8747-407D-86FE-3933AF4823E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2C61C8-7CAD-465C-9D4E-8CC916386D11}"/>
              </a:ext>
            </a:extLst>
          </p:cNvPr>
          <p:cNvSpPr/>
          <p:nvPr/>
        </p:nvSpPr>
        <p:spPr>
          <a:xfrm>
            <a:off x="414943" y="4148483"/>
            <a:ext cx="3571683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chemeClr val="accent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Consumer</a:t>
            </a:r>
            <a:r>
              <a:rPr lang="en-US" sz="2000" b="1" dirty="0">
                <a:solidFill>
                  <a:srgbClr val="00AC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driven data access</a:t>
            </a:r>
          </a:p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Decentralized distributed storage where a user decides who and what data is accessible.</a:t>
            </a:r>
          </a:p>
          <a:p>
            <a:endParaRPr lang="en-US" sz="2000" b="1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E1065A7-F4AF-4396-A36A-18458B18DA3E}"/>
              </a:ext>
            </a:extLst>
          </p:cNvPr>
          <p:cNvSpPr/>
          <p:nvPr/>
        </p:nvSpPr>
        <p:spPr>
          <a:xfrm>
            <a:off x="8019929" y="4053326"/>
            <a:ext cx="380230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chemeClr val="accent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Sellers</a:t>
            </a:r>
            <a:r>
              <a:rPr lang="en-US" sz="2000" b="1" dirty="0">
                <a:solidFill>
                  <a:srgbClr val="00AC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offer a differentiated experience</a:t>
            </a:r>
          </a:p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Be a differentiator in conducting business differently.</a:t>
            </a:r>
          </a:p>
          <a:p>
            <a:endParaRPr lang="en-US" sz="2000" b="1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9854578-5FAD-45CA-8DAB-279F2B950D98}"/>
              </a:ext>
            </a:extLst>
          </p:cNvPr>
          <p:cNvSpPr/>
          <p:nvPr/>
        </p:nvSpPr>
        <p:spPr>
          <a:xfrm>
            <a:off x="4101938" y="4190546"/>
            <a:ext cx="3687368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00AC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Personalized </a:t>
            </a:r>
            <a:r>
              <a:rPr lang="en-US" sz="2000" b="1" dirty="0">
                <a:solidFill>
                  <a:schemeClr val="accent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Airlines</a:t>
            </a:r>
            <a:r>
              <a:rPr lang="en-US" sz="2000" b="1" dirty="0">
                <a:solidFill>
                  <a:srgbClr val="00AC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Offers 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Know more about your potential traveler in order to give them what is relevant for them.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D6A607-680E-4A95-B8FD-466B45C00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4833" y="6288081"/>
            <a:ext cx="1292464" cy="518205"/>
          </a:xfrm>
          <a:prstGeom prst="rect">
            <a:avLst/>
          </a:prstGeom>
        </p:spPr>
      </p:pic>
      <p:pic>
        <p:nvPicPr>
          <p:cNvPr id="12" name="pasted-image.pdf">
            <a:extLst>
              <a:ext uri="{FF2B5EF4-FFF2-40B4-BE49-F238E27FC236}">
                <a16:creationId xmlns:a16="http://schemas.microsoft.com/office/drawing/2014/main" id="{39EB848F-D22F-460C-95C3-0FACB17438C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4B8C">
                  <a:alpha val="89804"/>
                </a:srgbClr>
              </a:clrFrom>
              <a:clrTo>
                <a:srgbClr val="004B8C">
                  <a:alpha val="0"/>
                </a:srgbClr>
              </a:clrTo>
            </a:clrChange>
            <a:extLst/>
          </a:blip>
          <a:stretch>
            <a:fillRect/>
          </a:stretch>
        </p:blipFill>
        <p:spPr>
          <a:xfrm>
            <a:off x="-38986" y="-36495"/>
            <a:ext cx="12269971" cy="3523973"/>
          </a:xfrm>
          <a:prstGeom prst="rect">
            <a:avLst/>
          </a:prstGeom>
          <a:blipFill dpi="0" rotWithShape="1">
            <a:blip r:embed="rId6">
              <a:alphaModFix amt="0"/>
            </a:blip>
            <a:srcRect/>
            <a:tile tx="0" ty="0" sx="100000" sy="100000" flip="none" algn="tl"/>
          </a:blipFill>
          <a:ln w="12700">
            <a:miter lim="400000"/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5AEF8CB-F200-414E-8214-7F15B4C3B2F5}"/>
              </a:ext>
            </a:extLst>
          </p:cNvPr>
          <p:cNvSpPr txBox="1">
            <a:spLocks/>
          </p:cNvSpPr>
          <p:nvPr/>
        </p:nvSpPr>
        <p:spPr>
          <a:xfrm>
            <a:off x="2591287" y="1342559"/>
            <a:ext cx="7399928" cy="113516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0" dirty="0">
                <a:solidFill>
                  <a:schemeClr val="bg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Key Benefits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F90DB8-79AA-4B8C-9EDE-F5A633F48D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25" y="6360669"/>
            <a:ext cx="908857" cy="40122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2C5E46A-DDD8-4DA4-A8BC-0F85D2C2E315}"/>
              </a:ext>
            </a:extLst>
          </p:cNvPr>
          <p:cNvSpPr/>
          <p:nvPr/>
        </p:nvSpPr>
        <p:spPr>
          <a:xfrm>
            <a:off x="3803011" y="6430131"/>
            <a:ext cx="602888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1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Industry NDC Exchange Platform    |   Proprietary &amp; Confidential   |   © SITA and ATPCO 2018</a:t>
            </a:r>
            <a:endParaRPr lang="en-GB" sz="11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482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EB9BE1-614B-4828-A198-E8A8204E8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900A3AE9-8747-407D-86FE-3933AF4823EE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algn="r">
                <a:spcAft>
                  <a:spcPts val="600"/>
                </a:spcAft>
              </a:pPr>
              <a:t>6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C56072-BB06-414F-8DB0-BA74D02AD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41885">
            <a:off x="1143479" y="838605"/>
            <a:ext cx="9982924" cy="5096920"/>
          </a:xfrm>
          <a:prstGeom prst="rect">
            <a:avLst/>
          </a:prstGeom>
        </p:spPr>
      </p:pic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668FC6E9-7D02-4181-8FDD-F73E7B1FCF1A}"/>
              </a:ext>
            </a:extLst>
          </p:cNvPr>
          <p:cNvSpPr txBox="1">
            <a:spLocks/>
          </p:cNvSpPr>
          <p:nvPr/>
        </p:nvSpPr>
        <p:spPr>
          <a:xfrm>
            <a:off x="4125051" y="112976"/>
            <a:ext cx="4019780" cy="412633"/>
          </a:xfrm>
          <a:custGeom>
            <a:avLst/>
            <a:gdLst>
              <a:gd name="connsiteX0" fmla="*/ 0 w 12192000"/>
              <a:gd name="connsiteY0" fmla="*/ 0 h 3451123"/>
              <a:gd name="connsiteX1" fmla="*/ 12192000 w 12192000"/>
              <a:gd name="connsiteY1" fmla="*/ 0 h 3451123"/>
              <a:gd name="connsiteX2" fmla="*/ 12192000 w 12192000"/>
              <a:gd name="connsiteY2" fmla="*/ 3451123 h 3451123"/>
              <a:gd name="connsiteX3" fmla="*/ 0 w 12192000"/>
              <a:gd name="connsiteY3" fmla="*/ 3451123 h 3451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51123">
                <a:moveTo>
                  <a:pt x="0" y="0"/>
                </a:moveTo>
                <a:lnTo>
                  <a:pt x="12192000" y="0"/>
                </a:lnTo>
                <a:lnTo>
                  <a:pt x="12192000" y="3451123"/>
                </a:lnTo>
                <a:lnTo>
                  <a:pt x="0" y="3451123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solidFill>
                  <a:schemeClr val="accent2"/>
                </a:solidFill>
              </a:rPr>
              <a:t>Questions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90C36D-5442-43F4-A269-07E83AAAFA50}"/>
              </a:ext>
            </a:extLst>
          </p:cNvPr>
          <p:cNvSpPr/>
          <p:nvPr/>
        </p:nvSpPr>
        <p:spPr>
          <a:xfrm>
            <a:off x="2894857" y="6356350"/>
            <a:ext cx="602888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1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Industry NDC Exchange Platform    |   Proprietary &amp; Confidential   |   © ATPCO 2018</a:t>
            </a:r>
            <a:endParaRPr lang="en-GB" sz="11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175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Office Theme">
  <a:themeElements>
    <a:clrScheme name="ATPCO 201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ACC8"/>
      </a:accent1>
      <a:accent2>
        <a:srgbClr val="1D4F90"/>
      </a:accent2>
      <a:accent3>
        <a:srgbClr val="6BA439"/>
      </a:accent3>
      <a:accent4>
        <a:srgbClr val="FFD700"/>
      </a:accent4>
      <a:accent5>
        <a:srgbClr val="6B67B9"/>
      </a:accent5>
      <a:accent6>
        <a:srgbClr val="CBDD39"/>
      </a:accent6>
      <a:hlink>
        <a:srgbClr val="1D4F90"/>
      </a:hlink>
      <a:folHlink>
        <a:srgbClr val="6B67B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TPCO PowerPoint Template_small">
  <a:themeElements>
    <a:clrScheme name="ATPCO 201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ACC8"/>
      </a:accent1>
      <a:accent2>
        <a:srgbClr val="1D4F90"/>
      </a:accent2>
      <a:accent3>
        <a:srgbClr val="6BA439"/>
      </a:accent3>
      <a:accent4>
        <a:srgbClr val="FFD700"/>
      </a:accent4>
      <a:accent5>
        <a:srgbClr val="6B67B9"/>
      </a:accent5>
      <a:accent6>
        <a:srgbClr val="CBDD39"/>
      </a:accent6>
      <a:hlink>
        <a:srgbClr val="1D4F90"/>
      </a:hlink>
      <a:folHlink>
        <a:srgbClr val="6B67B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PCO PowerPoint Template_small" id="{91F8C89B-CC2D-40B2-B43C-01961EFB07DA}" vid="{17E0D86B-00CF-471B-9AF2-440BEE614E1A}"/>
    </a:ext>
  </a:extLst>
</a:theme>
</file>

<file path=ppt/theme/theme3.xml><?xml version="1.0" encoding="utf-8"?>
<a:theme xmlns:a="http://schemas.openxmlformats.org/drawingml/2006/main" name="Office Theme">
  <a:themeElements>
    <a:clrScheme name="Custom 10">
      <a:dk1>
        <a:sysClr val="windowText" lastClr="000000"/>
      </a:dk1>
      <a:lt1>
        <a:sysClr val="window" lastClr="FFFFFF"/>
      </a:lt1>
      <a:dk2>
        <a:srgbClr val="FFFFFF"/>
      </a:dk2>
      <a:lt2>
        <a:srgbClr val="000000"/>
      </a:lt2>
      <a:accent1>
        <a:srgbClr val="002060"/>
      </a:accent1>
      <a:accent2>
        <a:srgbClr val="38CAFF"/>
      </a:accent2>
      <a:accent3>
        <a:srgbClr val="00729B"/>
      </a:accent3>
      <a:accent4>
        <a:srgbClr val="434343"/>
      </a:accent4>
      <a:accent5>
        <a:srgbClr val="2C2C2C"/>
      </a:accent5>
      <a:accent6>
        <a:srgbClr val="9A9A9A"/>
      </a:accent6>
      <a:hlink>
        <a:srgbClr val="0563C1"/>
      </a:hlink>
      <a:folHlink>
        <a:srgbClr val="92D05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15050</TotalTime>
  <Words>529</Words>
  <Application>Microsoft Office PowerPoint</Application>
  <PresentationFormat>Widescreen</PresentationFormat>
  <Paragraphs>105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Adobe Fan Heiti Std B</vt:lpstr>
      <vt:lpstr>Arial</vt:lpstr>
      <vt:lpstr>Calibri</vt:lpstr>
      <vt:lpstr>Georgia</vt:lpstr>
      <vt:lpstr>Impact</vt:lpstr>
      <vt:lpstr>2_Office Theme</vt:lpstr>
      <vt:lpstr>ATPCO PowerPoint Template_small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Uebersezig, Ulyana</dc:creator>
  <cp:lastModifiedBy>Fall, Cheikh</cp:lastModifiedBy>
  <cp:revision>269</cp:revision>
  <dcterms:created xsi:type="dcterms:W3CDTF">2018-02-16T22:38:48Z</dcterms:created>
  <dcterms:modified xsi:type="dcterms:W3CDTF">2018-10-25T12:02:46Z</dcterms:modified>
</cp:coreProperties>
</file>